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72" r:id="rId5"/>
    <p:sldId id="273" r:id="rId6"/>
    <p:sldId id="256" r:id="rId7"/>
    <p:sldId id="281" r:id="rId8"/>
    <p:sldId id="276" r:id="rId9"/>
    <p:sldId id="277" r:id="rId10"/>
    <p:sldId id="283" r:id="rId11"/>
    <p:sldId id="282" r:id="rId12"/>
    <p:sldId id="274" r:id="rId13"/>
    <p:sldId id="284" r:id="rId14"/>
    <p:sldId id="285" r:id="rId15"/>
    <p:sldId id="280" r:id="rId16"/>
    <p:sldId id="286" r:id="rId17"/>
  </p:sldIdLst>
  <p:sldSz cx="12192000" cy="6858000"/>
  <p:notesSz cx="6858000" cy="91440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畠山千裕" initials="畠山千裕" lastIdx="1" clrIdx="0">
    <p:extLst>
      <p:ext uri="{19B8F6BF-5375-455C-9EA6-DF929625EA0E}">
        <p15:presenceInfo xmlns:p15="http://schemas.microsoft.com/office/powerpoint/2012/main" userId="畠山千裕"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2D2D"/>
    <a:srgbClr val="346874"/>
    <a:srgbClr val="23454D"/>
    <a:srgbClr val="FF6969"/>
    <a:srgbClr val="685135"/>
    <a:srgbClr val="BDA07D"/>
    <a:srgbClr val="F5F9F9"/>
    <a:srgbClr val="627272"/>
    <a:srgbClr val="93A5A8"/>
    <a:srgbClr val="3E7090"/>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6D9F66E-5EB9-4882-86FB-DCBF35E3C3E4}" styleName="中間スタイル 4 - アクセント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8A107856-5554-42FB-B03E-39F5DBC370BA}" styleName="中間スタイル 4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C4B1156A-380E-4F78-BDF5-A606A8083BF9}" styleName="中間スタイル 4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9DCAF9ED-07DC-4A11-8D7F-57B35C25682E}" styleName="中間スタイル 1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中間スタイル 1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226" autoAdjust="0"/>
  </p:normalViewPr>
  <p:slideViewPr>
    <p:cSldViewPr snapToGrid="0">
      <p:cViewPr>
        <p:scale>
          <a:sx n="60" d="100"/>
          <a:sy n="60" d="100"/>
        </p:scale>
        <p:origin x="908" y="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86" d="100"/>
          <a:sy n="86" d="100"/>
        </p:scale>
        <p:origin x="384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solidFill>
              <a:schemeClr val="accent1"/>
            </a:solidFill>
            <a:ln>
              <a:noFill/>
            </a:ln>
            <a:effectLst/>
            <a:sp3d/>
          </c:spPr>
          <c:invertIfNegative val="0"/>
          <c:cat>
            <c:strRef>
              <c:f>Sheet1!$B$2:$E$2</c:f>
              <c:strCache>
                <c:ptCount val="4"/>
                <c:pt idx="0">
                  <c:v>2004年</c:v>
                </c:pt>
                <c:pt idx="1">
                  <c:v>2007年</c:v>
                </c:pt>
                <c:pt idx="2">
                  <c:v>2012年</c:v>
                </c:pt>
                <c:pt idx="3">
                  <c:v>2014年</c:v>
                </c:pt>
              </c:strCache>
            </c:strRef>
          </c:cat>
          <c:val>
            <c:numRef>
              <c:f>Sheet1!$B$3:$E$3</c:f>
              <c:numCache>
                <c:formatCode>General</c:formatCode>
                <c:ptCount val="4"/>
                <c:pt idx="0">
                  <c:v>444596</c:v>
                </c:pt>
                <c:pt idx="1">
                  <c:v>389358</c:v>
                </c:pt>
                <c:pt idx="2">
                  <c:v>248496</c:v>
                </c:pt>
                <c:pt idx="3">
                  <c:v>238540</c:v>
                </c:pt>
              </c:numCache>
            </c:numRef>
          </c:val>
          <c:extLst>
            <c:ext xmlns:c16="http://schemas.microsoft.com/office/drawing/2014/chart" uri="{C3380CC4-5D6E-409C-BE32-E72D297353CC}">
              <c16:uniqueId val="{00000000-F7E5-4642-9EFC-378866F28C60}"/>
            </c:ext>
          </c:extLst>
        </c:ser>
        <c:dLbls>
          <c:showLegendKey val="0"/>
          <c:showVal val="0"/>
          <c:showCatName val="0"/>
          <c:showSerName val="0"/>
          <c:showPercent val="0"/>
          <c:showBubbleSize val="0"/>
        </c:dLbls>
        <c:gapWidth val="150"/>
        <c:shape val="box"/>
        <c:axId val="1635037936"/>
        <c:axId val="1635036272"/>
        <c:axId val="0"/>
      </c:bar3DChart>
      <c:catAx>
        <c:axId val="163503793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635036272"/>
        <c:crosses val="autoZero"/>
        <c:auto val="1"/>
        <c:lblAlgn val="ctr"/>
        <c:lblOffset val="100"/>
        <c:noMultiLvlLbl val="0"/>
      </c:catAx>
      <c:valAx>
        <c:axId val="16350362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6350379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ja-JP"/>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Sheet1!$B$13:$B$19</c:f>
              <c:strCache>
                <c:ptCount val="7"/>
                <c:pt idx="0">
                  <c:v>カビ・ダニが発生する</c:v>
                </c:pt>
                <c:pt idx="1">
                  <c:v>収納スペースの形状が悪い</c:v>
                </c:pt>
                <c:pt idx="2">
                  <c:v>出し入れがしにくい</c:v>
                </c:pt>
                <c:pt idx="3">
                  <c:v>湿気がある</c:v>
                </c:pt>
                <c:pt idx="4">
                  <c:v>風通しが悪い</c:v>
                </c:pt>
                <c:pt idx="5">
                  <c:v>収納スペースの幅や奥行きがない</c:v>
                </c:pt>
                <c:pt idx="6">
                  <c:v>収納スペースが少ない</c:v>
                </c:pt>
              </c:strCache>
            </c:strRef>
          </c:cat>
          <c:val>
            <c:numRef>
              <c:f>Sheet1!$C$13:$C$19</c:f>
              <c:numCache>
                <c:formatCode>General</c:formatCode>
                <c:ptCount val="7"/>
                <c:pt idx="0">
                  <c:v>7.3</c:v>
                </c:pt>
                <c:pt idx="1">
                  <c:v>10</c:v>
                </c:pt>
                <c:pt idx="2">
                  <c:v>11.1</c:v>
                </c:pt>
                <c:pt idx="3">
                  <c:v>13.1</c:v>
                </c:pt>
                <c:pt idx="4">
                  <c:v>14.8</c:v>
                </c:pt>
                <c:pt idx="5">
                  <c:v>16.100000000000001</c:v>
                </c:pt>
                <c:pt idx="6">
                  <c:v>40.799999999999997</c:v>
                </c:pt>
              </c:numCache>
            </c:numRef>
          </c:val>
          <c:extLst>
            <c:ext xmlns:c16="http://schemas.microsoft.com/office/drawing/2014/chart" uri="{C3380CC4-5D6E-409C-BE32-E72D297353CC}">
              <c16:uniqueId val="{00000000-9666-4F03-8DE9-E9F6D39DEB36}"/>
            </c:ext>
          </c:extLst>
        </c:ser>
        <c:dLbls>
          <c:dLblPos val="outEnd"/>
          <c:showLegendKey val="0"/>
          <c:showVal val="1"/>
          <c:showCatName val="0"/>
          <c:showSerName val="0"/>
          <c:showPercent val="0"/>
          <c:showBubbleSize val="0"/>
        </c:dLbls>
        <c:gapWidth val="182"/>
        <c:axId val="1659730144"/>
        <c:axId val="1659728896"/>
      </c:barChart>
      <c:catAx>
        <c:axId val="165973014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659728896"/>
        <c:crosses val="autoZero"/>
        <c:auto val="1"/>
        <c:lblAlgn val="ctr"/>
        <c:lblOffset val="100"/>
        <c:noMultiLvlLbl val="0"/>
      </c:catAx>
      <c:valAx>
        <c:axId val="165972889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6597301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BEAF03AE-1CC2-475F-B909-50970E9699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ja-JP" altLang="en-US" dirty="0">
              <a:latin typeface="Meiryo UI" panose="020B0604030504040204" pitchFamily="50" charset="-128"/>
              <a:ea typeface="Meiryo UI" panose="020B0604030504040204" pitchFamily="50" charset="-128"/>
            </a:endParaRPr>
          </a:p>
        </p:txBody>
      </p:sp>
      <p:sp>
        <p:nvSpPr>
          <p:cNvPr id="3" name="日付プレースホルダー 2">
            <a:extLst>
              <a:ext uri="{FF2B5EF4-FFF2-40B4-BE49-F238E27FC236}">
                <a16:creationId xmlns:a16="http://schemas.microsoft.com/office/drawing/2014/main" id="{0B63C45E-73BA-4C86-A24F-A5006B4E7B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3836AF4-50C6-4F15-9374-8FDF7116110E}" type="datetime1">
              <a:rPr lang="ja-JP" altLang="en-US" smtClean="0">
                <a:latin typeface="Meiryo UI" panose="020B0604030504040204" pitchFamily="50" charset="-128"/>
                <a:ea typeface="Meiryo UI" panose="020B0604030504040204" pitchFamily="50" charset="-128"/>
              </a:rPr>
              <a:t>2023/6/28</a:t>
            </a:fld>
            <a:endParaRPr lang="ja-JP" altLang="en-US" dirty="0">
              <a:latin typeface="Meiryo UI" panose="020B0604030504040204" pitchFamily="50" charset="-128"/>
              <a:ea typeface="Meiryo UI" panose="020B0604030504040204" pitchFamily="50" charset="-128"/>
            </a:endParaRPr>
          </a:p>
        </p:txBody>
      </p:sp>
      <p:sp>
        <p:nvSpPr>
          <p:cNvPr id="4" name="フッター プレースホルダー 3">
            <a:extLst>
              <a:ext uri="{FF2B5EF4-FFF2-40B4-BE49-F238E27FC236}">
                <a16:creationId xmlns:a16="http://schemas.microsoft.com/office/drawing/2014/main" id="{D71DB874-DF6A-4AFA-8055-4AD7EE4CE3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ja-JP" altLang="en-US"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7677078F-04CB-4625-B536-5BCAA2EC6CA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E0EF92D-82DD-4142-BCE8-036B91487D2E}" type="slidenum">
              <a:rPr lang="en-US" altLang="ja-JP" smtClean="0">
                <a:latin typeface="Meiryo UI" panose="020B0604030504040204" pitchFamily="50" charset="-128"/>
                <a:ea typeface="Meiryo UI" panose="020B0604030504040204" pitchFamily="50" charset="-128"/>
              </a:rPr>
              <a:t>‹#›</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757070882"/>
      </p:ext>
    </p:extLst>
  </p:cSld>
  <p:clrMap bg1="lt1" tx1="dk1" bg2="lt2" tx2="dk2" accent1="accent1" accent2="accent2" accent3="accent3" accent4="accent4" accent5="accent5" accent6="accent6" hlink="hlink" folHlink="folHlink"/>
</p:handoutMaster>
</file>

<file path=ppt/media/audio1.wav>
</file>

<file path=ppt/media/audio2.wav>
</file>

<file path=ppt/media/audio3.wav>
</file>

<file path=ppt/media/audio4.wav>
</file>

<file path=ppt/media/audio5.wav>
</file>

<file path=ppt/media/audio6.wav>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eiryo UI" panose="020B0604030504040204" pitchFamily="50" charset="-128"/>
                <a:ea typeface="Meiryo UI" panose="020B0604030504040204" pitchFamily="50" charset="-128"/>
              </a:defRPr>
            </a:lvl1pPr>
          </a:lstStyle>
          <a:p>
            <a:endParaRPr lang="ja-JP" altLang="en-US" noProof="0" dirty="0">
              <a:latin typeface="Meiryo UI" panose="020B0604030504040204" pitchFamily="50" charset="-128"/>
              <a:ea typeface="Meiryo UI" panose="020B0604030504040204" pitchFamily="50" charset="-128"/>
            </a:endParaRPr>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eiryo UI" panose="020B0604030504040204" pitchFamily="50" charset="-128"/>
                <a:ea typeface="Meiryo UI" panose="020B0604030504040204" pitchFamily="50" charset="-128"/>
              </a:defRPr>
            </a:lvl1pPr>
          </a:lstStyle>
          <a:p>
            <a:fld id="{E7497C3D-587E-4A0B-B8CF-64BBDA61204E}" type="datetime1">
              <a:rPr lang="ja-JP" altLang="en-US" smtClean="0"/>
              <a:pPr/>
              <a:t>2023/6/28</a:t>
            </a:fld>
            <a:endParaRPr lang="ja-JP" altLang="en-US" dirty="0"/>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ja-JP" altLang="en-US" noProof="0" dirty="0"/>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ja-JP" altLang="en-US" noProof="0" dirty="0"/>
              <a:t>マスター テキストの書式設定</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eiryo UI" panose="020B0604030504040204" pitchFamily="50" charset="-128"/>
                <a:ea typeface="Meiryo UI" panose="020B0604030504040204" pitchFamily="50" charset="-128"/>
              </a:defRPr>
            </a:lvl1pPr>
          </a:lstStyle>
          <a:p>
            <a:endParaRPr lang="ja-JP" altLang="en-US" noProof="0" dirty="0">
              <a:latin typeface="Meiryo UI" panose="020B0604030504040204" pitchFamily="50" charset="-128"/>
              <a:ea typeface="Meiryo UI" panose="020B0604030504040204" pitchFamily="50" charset="-128"/>
            </a:endParaRPr>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eiryo UI" panose="020B0604030504040204" pitchFamily="50" charset="-128"/>
                <a:ea typeface="Meiryo UI" panose="020B0604030504040204" pitchFamily="50" charset="-128"/>
              </a:defRPr>
            </a:lvl1pPr>
          </a:lstStyle>
          <a:p>
            <a:fld id="{C58EC616-C518-4358-9496-6C33B2F5FA56}" type="slidenum">
              <a:rPr lang="en-US" altLang="ja-JP" noProof="0" smtClean="0"/>
              <a:pPr/>
              <a:t>‹#›</a:t>
            </a:fld>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7323220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1pPr>
    <a:lvl2pPr marL="4572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2pPr>
    <a:lvl3pPr marL="9144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3pPr>
    <a:lvl4pPr marL="13716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4pPr>
    <a:lvl5pPr marL="18288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ロゴ（</a:t>
            </a:r>
            <a:r>
              <a:rPr kumimoji="1" lang="en-US" altLang="ja-JP" dirty="0"/>
              <a:t>2.5</a:t>
            </a:r>
            <a:r>
              <a:rPr kumimoji="1" lang="ja-JP" altLang="en-US" dirty="0"/>
              <a:t>秒）</a:t>
            </a:r>
          </a:p>
        </p:txBody>
      </p:sp>
      <p:sp>
        <p:nvSpPr>
          <p:cNvPr id="4" name="スライド番号プレースホルダー 3"/>
          <p:cNvSpPr>
            <a:spLocks noGrp="1"/>
          </p:cNvSpPr>
          <p:nvPr>
            <p:ph type="sldNum" sz="quarter" idx="5"/>
          </p:nvPr>
        </p:nvSpPr>
        <p:spPr/>
        <p:txBody>
          <a:bodyPr/>
          <a:lstStyle/>
          <a:p>
            <a:fld id="{C58EC616-C518-4358-9496-6C33B2F5FA56}" type="slidenum">
              <a:rPr lang="en-US" altLang="ja-JP" noProof="0" smtClean="0"/>
              <a:pPr/>
              <a:t>1</a:t>
            </a:fld>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6167274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just"/>
            <a:r>
              <a:rPr lang="ja-JP"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お困りではありませんか？</a:t>
            </a:r>
          </a:p>
          <a:p>
            <a:pPr algn="just"/>
            <a:r>
              <a:rPr lang="ja-JP"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・仕事が忙しくてスーパーに行く時間がない…</a:t>
            </a:r>
          </a:p>
          <a:p>
            <a:pPr algn="just"/>
            <a:r>
              <a:rPr lang="ja-JP"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・スーパーが遠くて大きいものを買ってくるのが大変…</a:t>
            </a:r>
          </a:p>
          <a:p>
            <a:pPr algn="just"/>
            <a:r>
              <a:rPr lang="ja-JP"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・定期購入をすると家に溜まる…</a:t>
            </a:r>
          </a:p>
          <a:p>
            <a:endParaRPr kumimoji="1" lang="ja-JP" altLang="en-US" dirty="0"/>
          </a:p>
        </p:txBody>
      </p:sp>
      <p:sp>
        <p:nvSpPr>
          <p:cNvPr id="4" name="スライド番号プレースホルダー 3"/>
          <p:cNvSpPr>
            <a:spLocks noGrp="1"/>
          </p:cNvSpPr>
          <p:nvPr>
            <p:ph type="sldNum" sz="quarter" idx="5"/>
          </p:nvPr>
        </p:nvSpPr>
        <p:spPr/>
        <p:txBody>
          <a:bodyPr/>
          <a:lstStyle/>
          <a:p>
            <a:fld id="{C58EC616-C518-4358-9496-6C33B2F5FA56}" type="slidenum">
              <a:rPr lang="en-US" altLang="ja-JP" noProof="0" smtClean="0"/>
              <a:pPr/>
              <a:t>2</a:t>
            </a:fld>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071041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ja-JP" sz="1800" dirty="0">
                <a:effectLst/>
                <a:ea typeface="游明朝" panose="02020400000000000000" pitchFamily="18" charset="-128"/>
                <a:cs typeface="Times New Roman" panose="02020603050405020304" pitchFamily="18" charset="0"/>
              </a:rPr>
              <a:t>「買い物弱者」は社会問題にまで</a:t>
            </a:r>
            <a:r>
              <a:rPr lang="ja-JP" altLang="en-US" sz="1800" dirty="0">
                <a:effectLst/>
                <a:ea typeface="游明朝" panose="02020400000000000000" pitchFamily="18" charset="-128"/>
                <a:cs typeface="Times New Roman" panose="02020603050405020304" pitchFamily="18" charset="0"/>
              </a:rPr>
              <a:t>発展しています。</a:t>
            </a:r>
            <a:endParaRPr kumimoji="1" lang="ja-JP" altLang="en-US" dirty="0"/>
          </a:p>
        </p:txBody>
      </p:sp>
      <p:sp>
        <p:nvSpPr>
          <p:cNvPr id="4" name="スライド番号プレースホルダー 3"/>
          <p:cNvSpPr>
            <a:spLocks noGrp="1"/>
          </p:cNvSpPr>
          <p:nvPr>
            <p:ph type="sldNum" sz="quarter" idx="5"/>
          </p:nvPr>
        </p:nvSpPr>
        <p:spPr/>
        <p:txBody>
          <a:bodyPr/>
          <a:lstStyle/>
          <a:p>
            <a:fld id="{C58EC616-C518-4358-9496-6C33B2F5FA56}" type="slidenum">
              <a:rPr lang="en-US" altLang="ja-JP" smtClean="0"/>
              <a:pPr/>
              <a:t>3</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570477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近年飲食料品店小売業、つまりスーパーの数は減っています。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また、一人暮らしの困りごととして収納が少ないことが多く挙げられています。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つまりネットショッピングでの買いだめにも限度がある・・・</a:t>
            </a:r>
            <a:endParaRPr kumimoji="1" lang="en-US" altLang="ja-JP" dirty="0"/>
          </a:p>
        </p:txBody>
      </p:sp>
      <p:sp>
        <p:nvSpPr>
          <p:cNvPr id="4" name="スライド番号プレースホルダー 3"/>
          <p:cNvSpPr>
            <a:spLocks noGrp="1"/>
          </p:cNvSpPr>
          <p:nvPr>
            <p:ph type="sldNum" sz="quarter" idx="5"/>
          </p:nvPr>
        </p:nvSpPr>
        <p:spPr/>
        <p:txBody>
          <a:bodyPr/>
          <a:lstStyle/>
          <a:p>
            <a:fld id="{C58EC616-C518-4358-9496-6C33B2F5FA56}" type="slidenum">
              <a:rPr lang="en-US" altLang="ja-JP" noProof="0" smtClean="0"/>
              <a:pPr/>
              <a:t>4</a:t>
            </a:fld>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963707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just"/>
            <a:r>
              <a:rPr lang="ja-JP"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物価も高い</a:t>
            </a:r>
            <a:r>
              <a:rPr lang="ja-JP" altLang="en-US" sz="1800" kern="100" dirty="0">
                <a:effectLst/>
                <a:latin typeface="游明朝" panose="02020400000000000000" pitchFamily="18" charset="-128"/>
                <a:ea typeface="游明朝" panose="02020400000000000000" pitchFamily="18" charset="-128"/>
                <a:cs typeface="Times New Roman" panose="02020603050405020304" pitchFamily="18" charset="0"/>
              </a:rPr>
              <a:t>今日この頃。</a:t>
            </a:r>
            <a:r>
              <a:rPr lang="ja-JP"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お得に・簡単に買い物をしたい！</a:t>
            </a:r>
          </a:p>
        </p:txBody>
      </p:sp>
      <p:sp>
        <p:nvSpPr>
          <p:cNvPr id="4" name="スライド番号プレースホルダー 3"/>
          <p:cNvSpPr>
            <a:spLocks noGrp="1"/>
          </p:cNvSpPr>
          <p:nvPr>
            <p:ph type="sldNum" sz="quarter" idx="5"/>
          </p:nvPr>
        </p:nvSpPr>
        <p:spPr/>
        <p:txBody>
          <a:bodyPr/>
          <a:lstStyle/>
          <a:p>
            <a:fld id="{C58EC616-C518-4358-9496-6C33B2F5FA56}" type="slidenum">
              <a:rPr lang="en-US" altLang="ja-JP" smtClean="0"/>
              <a:pPr/>
              <a:t>5</a:t>
            </a:fld>
            <a:endParaRPr lang="ja-JP" altLang="en-US"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280345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ja-JP" sz="1800" dirty="0">
                <a:effectLst/>
                <a:ea typeface="游明朝" panose="02020400000000000000" pitchFamily="18" charset="-128"/>
                <a:cs typeface="Times New Roman" panose="02020603050405020304" pitchFamily="18" charset="0"/>
              </a:rPr>
              <a:t>そんなあなたに！</a:t>
            </a:r>
            <a:r>
              <a:rPr lang="en-US" altLang="ja-JP" sz="1800" dirty="0" err="1">
                <a:effectLst/>
                <a:ea typeface="游明朝" panose="02020400000000000000" pitchFamily="18" charset="-128"/>
                <a:cs typeface="Times New Roman" panose="02020603050405020304" pitchFamily="18" charset="0"/>
              </a:rPr>
              <a:t>SubsKeeper</a:t>
            </a:r>
            <a:endParaRPr lang="en-US" altLang="ja-JP" sz="1800" dirty="0">
              <a:effectLst/>
              <a:ea typeface="游明朝" panose="02020400000000000000" pitchFamily="18" charset="-128"/>
              <a:cs typeface="Times New Roman" panose="02020603050405020304" pitchFamily="18" charset="0"/>
            </a:endParaRPr>
          </a:p>
          <a:p>
            <a:r>
              <a:rPr lang="en-US" altLang="ja-JP" sz="1800" dirty="0" err="1">
                <a:effectLst/>
                <a:ea typeface="游明朝" panose="02020400000000000000" pitchFamily="18" charset="-128"/>
                <a:cs typeface="Times New Roman" panose="02020603050405020304" pitchFamily="18" charset="0"/>
              </a:rPr>
              <a:t>SubsKeeper</a:t>
            </a:r>
            <a:r>
              <a:rPr lang="ja-JP" altLang="en-US" sz="1800" dirty="0">
                <a:effectLst/>
                <a:ea typeface="游明朝" panose="02020400000000000000" pitchFamily="18" charset="-128"/>
                <a:cs typeface="Times New Roman" panose="02020603050405020304" pitchFamily="18" charset="0"/>
              </a:rPr>
              <a:t>は食料品や生活雑貨など、すべての日用品の購入が管理できるアプリケーション。</a:t>
            </a:r>
            <a:endParaRPr kumimoji="1" lang="ja-JP" altLang="en-US" dirty="0"/>
          </a:p>
        </p:txBody>
      </p:sp>
      <p:sp>
        <p:nvSpPr>
          <p:cNvPr id="4" name="スライド番号プレースホルダー 3"/>
          <p:cNvSpPr>
            <a:spLocks noGrp="1"/>
          </p:cNvSpPr>
          <p:nvPr>
            <p:ph type="sldNum" sz="quarter" idx="5"/>
          </p:nvPr>
        </p:nvSpPr>
        <p:spPr/>
        <p:txBody>
          <a:bodyPr/>
          <a:lstStyle/>
          <a:p>
            <a:fld id="{C58EC616-C518-4358-9496-6C33B2F5FA56}" type="slidenum">
              <a:rPr lang="en-US" altLang="ja-JP" noProof="0" smtClean="0"/>
              <a:pPr/>
              <a:t>6</a:t>
            </a:fld>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8592995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just"/>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簡単な登録作業で、購入が必要な時期が分かる！</a:t>
            </a:r>
          </a:p>
          <a:p>
            <a:pPr algn="just"/>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（登録している動画）</a:t>
            </a:r>
          </a:p>
        </p:txBody>
      </p:sp>
      <p:sp>
        <p:nvSpPr>
          <p:cNvPr id="4" name="スライド番号プレースホルダー 3"/>
          <p:cNvSpPr>
            <a:spLocks noGrp="1"/>
          </p:cNvSpPr>
          <p:nvPr>
            <p:ph type="sldNum" sz="quarter" idx="5"/>
          </p:nvPr>
        </p:nvSpPr>
        <p:spPr/>
        <p:txBody>
          <a:bodyPr/>
          <a:lstStyle/>
          <a:p>
            <a:fld id="{C58EC616-C518-4358-9496-6C33B2F5FA56}" type="slidenum">
              <a:rPr lang="en-US" altLang="ja-JP" noProof="0" smtClean="0"/>
              <a:pPr/>
              <a:t>7</a:t>
            </a:fld>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7008812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just"/>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溜まりがち・不足しがちな定期購入品を一括管理。</a:t>
            </a:r>
          </a:p>
          <a:p>
            <a:pPr algn="just"/>
            <a:r>
              <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rPr>
              <a:t>（一覧画面の動画）</a:t>
            </a:r>
          </a:p>
          <a:p>
            <a:endParaRPr kumimoji="1" lang="ja-JP" altLang="en-US" dirty="0"/>
          </a:p>
        </p:txBody>
      </p:sp>
      <p:sp>
        <p:nvSpPr>
          <p:cNvPr id="4" name="スライド番号プレースホルダー 3"/>
          <p:cNvSpPr>
            <a:spLocks noGrp="1"/>
          </p:cNvSpPr>
          <p:nvPr>
            <p:ph type="sldNum" sz="quarter" idx="5"/>
          </p:nvPr>
        </p:nvSpPr>
        <p:spPr/>
        <p:txBody>
          <a:bodyPr/>
          <a:lstStyle/>
          <a:p>
            <a:fld id="{C58EC616-C518-4358-9496-6C33B2F5FA56}" type="slidenum">
              <a:rPr lang="en-US" altLang="ja-JP" noProof="0" smtClean="0"/>
              <a:pPr/>
              <a:t>8</a:t>
            </a:fld>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4871357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just"/>
            <a:endParaRPr lang="ja-JP" altLang="ja-JP" sz="1200" kern="100" dirty="0">
              <a:effectLst/>
              <a:latin typeface="游明朝" panose="02020400000000000000" pitchFamily="18" charset="-128"/>
              <a:ea typeface="游明朝" panose="02020400000000000000" pitchFamily="18" charset="-128"/>
              <a:cs typeface="Times New Roman" panose="02020603050405020304" pitchFamily="18" charset="0"/>
            </a:endParaRPr>
          </a:p>
        </p:txBody>
      </p:sp>
      <p:sp>
        <p:nvSpPr>
          <p:cNvPr id="4" name="スライド番号プレースホルダー 3"/>
          <p:cNvSpPr>
            <a:spLocks noGrp="1"/>
          </p:cNvSpPr>
          <p:nvPr>
            <p:ph type="sldNum" sz="quarter" idx="5"/>
          </p:nvPr>
        </p:nvSpPr>
        <p:spPr/>
        <p:txBody>
          <a:bodyPr/>
          <a:lstStyle/>
          <a:p>
            <a:fld id="{C58EC616-C518-4358-9496-6C33B2F5FA56}" type="slidenum">
              <a:rPr lang="en-US" altLang="ja-JP" noProof="0" smtClean="0"/>
              <a:pPr/>
              <a:t>10</a:t>
            </a:fld>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838026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p:spTree>
      <p:nvGrpSpPr>
        <p:cNvPr id="1" name=""/>
        <p:cNvGrpSpPr/>
        <p:nvPr/>
      </p:nvGrpSpPr>
      <p:grpSpPr>
        <a:xfrm>
          <a:off x="0" y="0"/>
          <a:ext cx="0" cy="0"/>
          <a:chOff x="0" y="0"/>
          <a:chExt cx="0" cy="0"/>
        </a:xfrm>
      </p:grpSpPr>
      <p:sp>
        <p:nvSpPr>
          <p:cNvPr id="7" name="タイトル 6">
            <a:extLst>
              <a:ext uri="{FF2B5EF4-FFF2-40B4-BE49-F238E27FC236}">
                <a16:creationId xmlns:a16="http://schemas.microsoft.com/office/drawing/2014/main" id="{544ACCFF-64A9-40AA-93F9-86E3CE016187}"/>
              </a:ext>
            </a:extLst>
          </p:cNvPr>
          <p:cNvSpPr>
            <a:spLocks noGrp="1"/>
          </p:cNvSpPr>
          <p:nvPr>
            <p:ph type="title" hasCustomPrompt="1"/>
          </p:nvPr>
        </p:nvSpPr>
        <p:spPr>
          <a:xfrm>
            <a:off x="651769" y="2683895"/>
            <a:ext cx="5278514" cy="2862225"/>
          </a:xfrm>
          <a:prstGeom prst="rect">
            <a:avLst/>
          </a:prstGeom>
        </p:spPr>
        <p:txBody>
          <a:bodyPr rtlCol="0" anchor="b"/>
          <a:lstStyle>
            <a:lvl1pPr>
              <a:lnSpc>
                <a:spcPct val="100000"/>
              </a:lnSpc>
              <a:defRPr sz="5000" cap="all" spc="200" baseline="0">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9" name="テキスト プレースホルダー 8">
            <a:extLst>
              <a:ext uri="{FF2B5EF4-FFF2-40B4-BE49-F238E27FC236}">
                <a16:creationId xmlns:a16="http://schemas.microsoft.com/office/drawing/2014/main" id="{AD785D0F-160C-4A31-93B3-F251B0730757}"/>
              </a:ext>
            </a:extLst>
          </p:cNvPr>
          <p:cNvSpPr>
            <a:spLocks noGrp="1"/>
          </p:cNvSpPr>
          <p:nvPr>
            <p:ph type="body" sz="quarter" idx="10" hasCustomPrompt="1"/>
          </p:nvPr>
        </p:nvSpPr>
        <p:spPr>
          <a:xfrm>
            <a:off x="685636" y="5568698"/>
            <a:ext cx="5278514" cy="618142"/>
          </a:xfrm>
          <a:prstGeom prst="rect">
            <a:avLst/>
          </a:prstGeom>
        </p:spPr>
        <p:txBody>
          <a:bodyPr rtlCol="0" anchor="t"/>
          <a:lstStyle>
            <a:lvl1pPr marL="0" indent="0">
              <a:buNone/>
              <a:defRPr sz="2000" b="0" i="0"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11" name="図プレースホルダー 10">
            <a:extLst>
              <a:ext uri="{FF2B5EF4-FFF2-40B4-BE49-F238E27FC236}">
                <a16:creationId xmlns:a16="http://schemas.microsoft.com/office/drawing/2014/main" id="{31CCC134-2698-41E9-A225-76300EF59E5D}"/>
              </a:ext>
            </a:extLst>
          </p:cNvPr>
          <p:cNvSpPr>
            <a:spLocks noGrp="1"/>
          </p:cNvSpPr>
          <p:nvPr>
            <p:ph type="pic" sz="quarter" idx="11" hasCustomPrompt="1"/>
          </p:nvPr>
        </p:nvSpPr>
        <p:spPr>
          <a:xfrm>
            <a:off x="8143875" y="947737"/>
            <a:ext cx="4048124" cy="4962525"/>
          </a:xfrm>
          <a:prstGeom prst="rect">
            <a:avLst/>
          </a:prstGeom>
        </p:spPr>
        <p:txBody>
          <a:bodyPr rtlCol="0"/>
          <a:lstStyle>
            <a:lvl1pPr marL="0" indent="0" algn="ctr">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Tree>
    <p:extLst>
      <p:ext uri="{BB962C8B-B14F-4D97-AF65-F5344CB8AC3E}">
        <p14:creationId xmlns:p14="http://schemas.microsoft.com/office/powerpoint/2010/main" val="21278060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製品発表">
    <p:bg>
      <p:bgPr>
        <a:solidFill>
          <a:schemeClr val="bg1">
            <a:alpha val="35000"/>
          </a:schemeClr>
        </a:solidFill>
        <a:effectLst/>
      </p:bgPr>
    </p:bg>
    <p:spTree>
      <p:nvGrpSpPr>
        <p:cNvPr id="1" name=""/>
        <p:cNvGrpSpPr/>
        <p:nvPr/>
      </p:nvGrpSpPr>
      <p:grpSpPr>
        <a:xfrm>
          <a:off x="0" y="0"/>
          <a:ext cx="0" cy="0"/>
          <a:chOff x="0" y="0"/>
          <a:chExt cx="0" cy="0"/>
        </a:xfrm>
      </p:grpSpPr>
      <p:sp>
        <p:nvSpPr>
          <p:cNvPr id="2" name="長方形 1">
            <a:extLst>
              <a:ext uri="{FF2B5EF4-FFF2-40B4-BE49-F238E27FC236}">
                <a16:creationId xmlns:a16="http://schemas.microsoft.com/office/drawing/2014/main" id="{78101351-79F8-4AD7-A22B-E7AFB1C69970}"/>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3" name="タイトル 2">
            <a:extLst>
              <a:ext uri="{FF2B5EF4-FFF2-40B4-BE49-F238E27FC236}">
                <a16:creationId xmlns:a16="http://schemas.microsoft.com/office/drawing/2014/main" id="{E09A49BC-8099-40DE-8210-5A1CBAA423D4}"/>
              </a:ext>
            </a:extLst>
          </p:cNvPr>
          <p:cNvSpPr>
            <a:spLocks noGrp="1"/>
          </p:cNvSpPr>
          <p:nvPr>
            <p:ph type="title" hasCustomPrompt="1"/>
          </p:nvPr>
        </p:nvSpPr>
        <p:spPr>
          <a:xfrm>
            <a:off x="838200" y="498928"/>
            <a:ext cx="10515600" cy="567872"/>
          </a:xfrm>
          <a:prstGeom prst="rect">
            <a:avLst/>
          </a:prstGeom>
        </p:spPr>
        <p:txBody>
          <a:bodyPr rtlCol="0"/>
          <a:lstStyle>
            <a:lvl1pPr algn="ct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13" name="長方形 12">
            <a:extLst>
              <a:ext uri="{FF2B5EF4-FFF2-40B4-BE49-F238E27FC236}">
                <a16:creationId xmlns:a16="http://schemas.microsoft.com/office/drawing/2014/main" id="{45B7BBE6-4278-4E33-9044-72A2E0C0E403}"/>
              </a:ext>
              <a:ext uri="{C183D7F6-B498-43B3-948B-1728B52AA6E4}">
                <adec:decorative xmlns:adec="http://schemas.microsoft.com/office/drawing/2017/decorative" val="1"/>
              </a:ext>
            </a:extLst>
          </p:cNvPr>
          <p:cNvSpPr/>
          <p:nvPr userDrawn="1"/>
        </p:nvSpPr>
        <p:spPr>
          <a:xfrm>
            <a:off x="608564" y="1585733"/>
            <a:ext cx="2065188" cy="3995918"/>
          </a:xfrm>
          <a:prstGeom prst="rect">
            <a:avLst/>
          </a:prstGeom>
          <a:solidFill>
            <a:srgbClr val="3E70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5" name="長方形 14">
            <a:extLst>
              <a:ext uri="{FF2B5EF4-FFF2-40B4-BE49-F238E27FC236}">
                <a16:creationId xmlns:a16="http://schemas.microsoft.com/office/drawing/2014/main" id="{600E549E-0E7C-4599-B51C-97AA7E525CD2}"/>
              </a:ext>
              <a:ext uri="{C183D7F6-B498-43B3-948B-1728B52AA6E4}">
                <adec:decorative xmlns:adec="http://schemas.microsoft.com/office/drawing/2017/decorative" val="1"/>
              </a:ext>
            </a:extLst>
          </p:cNvPr>
          <p:cNvSpPr/>
          <p:nvPr userDrawn="1"/>
        </p:nvSpPr>
        <p:spPr>
          <a:xfrm>
            <a:off x="2832832" y="1585733"/>
            <a:ext cx="2065188" cy="3995918"/>
          </a:xfrm>
          <a:prstGeom prst="rect">
            <a:avLst/>
          </a:prstGeom>
          <a:solidFill>
            <a:srgbClr val="93A5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7" name="長方形 16">
            <a:extLst>
              <a:ext uri="{FF2B5EF4-FFF2-40B4-BE49-F238E27FC236}">
                <a16:creationId xmlns:a16="http://schemas.microsoft.com/office/drawing/2014/main" id="{AF7C507F-AD4D-47B6-88C3-C1D0154FB7F2}"/>
              </a:ext>
              <a:ext uri="{C183D7F6-B498-43B3-948B-1728B52AA6E4}">
                <adec:decorative xmlns:adec="http://schemas.microsoft.com/office/drawing/2017/decorative" val="1"/>
              </a:ext>
            </a:extLst>
          </p:cNvPr>
          <p:cNvSpPr/>
          <p:nvPr userDrawn="1"/>
        </p:nvSpPr>
        <p:spPr>
          <a:xfrm>
            <a:off x="5063405" y="1585733"/>
            <a:ext cx="2065188" cy="3995918"/>
          </a:xfrm>
          <a:prstGeom prst="rect">
            <a:avLst/>
          </a:prstGeom>
          <a:solidFill>
            <a:srgbClr val="6272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9" name="長方形 18">
            <a:extLst>
              <a:ext uri="{FF2B5EF4-FFF2-40B4-BE49-F238E27FC236}">
                <a16:creationId xmlns:a16="http://schemas.microsoft.com/office/drawing/2014/main" id="{EA0266B1-BBD1-44C0-8D4C-4E651D320B77}"/>
              </a:ext>
              <a:ext uri="{C183D7F6-B498-43B3-948B-1728B52AA6E4}">
                <adec:decorative xmlns:adec="http://schemas.microsoft.com/office/drawing/2017/decorative" val="1"/>
              </a:ext>
            </a:extLst>
          </p:cNvPr>
          <p:cNvSpPr/>
          <p:nvPr userDrawn="1"/>
        </p:nvSpPr>
        <p:spPr>
          <a:xfrm>
            <a:off x="7293980" y="1585733"/>
            <a:ext cx="2065188" cy="3995918"/>
          </a:xfrm>
          <a:prstGeom prst="rect">
            <a:avLst/>
          </a:prstGeom>
          <a:solidFill>
            <a:srgbClr val="BDA0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1" name="長方形 20">
            <a:extLst>
              <a:ext uri="{FF2B5EF4-FFF2-40B4-BE49-F238E27FC236}">
                <a16:creationId xmlns:a16="http://schemas.microsoft.com/office/drawing/2014/main" id="{D71BB1CE-E3FA-4E7F-A54B-3FB675098A2A}"/>
              </a:ext>
              <a:ext uri="{C183D7F6-B498-43B3-948B-1728B52AA6E4}">
                <adec:decorative xmlns:adec="http://schemas.microsoft.com/office/drawing/2017/decorative" val="1"/>
              </a:ext>
            </a:extLst>
          </p:cNvPr>
          <p:cNvSpPr/>
          <p:nvPr userDrawn="1"/>
        </p:nvSpPr>
        <p:spPr>
          <a:xfrm>
            <a:off x="9511052" y="1585733"/>
            <a:ext cx="2065188" cy="3995918"/>
          </a:xfrm>
          <a:prstGeom prst="rect">
            <a:avLst/>
          </a:prstGeom>
          <a:solidFill>
            <a:srgbClr val="6851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3" name="テキスト プレースホルダー 22">
            <a:extLst>
              <a:ext uri="{FF2B5EF4-FFF2-40B4-BE49-F238E27FC236}">
                <a16:creationId xmlns:a16="http://schemas.microsoft.com/office/drawing/2014/main" id="{15D11F63-A3DB-4EB1-9148-6E8C6678D14A}"/>
              </a:ext>
            </a:extLst>
          </p:cNvPr>
          <p:cNvSpPr>
            <a:spLocks noGrp="1"/>
          </p:cNvSpPr>
          <p:nvPr>
            <p:ph type="body" sz="quarter" idx="15" hasCustomPrompt="1"/>
          </p:nvPr>
        </p:nvSpPr>
        <p:spPr>
          <a:xfrm>
            <a:off x="727843" y="2434147"/>
            <a:ext cx="1826631" cy="776287"/>
          </a:xfrm>
          <a:prstGeom prst="rect">
            <a:avLst/>
          </a:prstGeom>
        </p:spPr>
        <p:txBody>
          <a:bodyPr rtlCol="0" anchor="b"/>
          <a:lstStyle>
            <a:lvl1pPr marL="0" indent="0">
              <a:buNone/>
              <a:defRPr sz="2000" cap="all" normalizeH="0"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29" name="テキスト プレースホルダー 22">
            <a:extLst>
              <a:ext uri="{FF2B5EF4-FFF2-40B4-BE49-F238E27FC236}">
                <a16:creationId xmlns:a16="http://schemas.microsoft.com/office/drawing/2014/main" id="{96E63495-7407-4360-95F6-82D0C68813B0}"/>
              </a:ext>
            </a:extLst>
          </p:cNvPr>
          <p:cNvSpPr>
            <a:spLocks noGrp="1"/>
          </p:cNvSpPr>
          <p:nvPr>
            <p:ph type="body" sz="quarter" idx="20" hasCustomPrompt="1"/>
          </p:nvPr>
        </p:nvSpPr>
        <p:spPr>
          <a:xfrm>
            <a:off x="727843" y="3267049"/>
            <a:ext cx="1826631" cy="1527689"/>
          </a:xfrm>
          <a:prstGeom prst="rect">
            <a:avLst/>
          </a:prstGeom>
        </p:spPr>
        <p:txBody>
          <a:bodyPr rtlCol="0"/>
          <a:lstStyle>
            <a:lvl1pPr marL="0" indent="0">
              <a:lnSpc>
                <a:spcPct val="114000"/>
              </a:lnSpc>
              <a:spcBef>
                <a:spcPts val="0"/>
              </a:spcBef>
              <a:buNone/>
              <a:defRPr sz="1400" spc="50"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2" name="テキスト プレースホルダー 22">
            <a:extLst>
              <a:ext uri="{FF2B5EF4-FFF2-40B4-BE49-F238E27FC236}">
                <a16:creationId xmlns:a16="http://schemas.microsoft.com/office/drawing/2014/main" id="{3A879552-0B9C-48EC-8D07-A24DB252D634}"/>
              </a:ext>
            </a:extLst>
          </p:cNvPr>
          <p:cNvSpPr>
            <a:spLocks noGrp="1"/>
          </p:cNvSpPr>
          <p:nvPr>
            <p:ph type="body" sz="quarter" idx="21" hasCustomPrompt="1"/>
          </p:nvPr>
        </p:nvSpPr>
        <p:spPr>
          <a:xfrm>
            <a:off x="2952111" y="2443870"/>
            <a:ext cx="1826631" cy="776287"/>
          </a:xfrm>
          <a:prstGeom prst="rect">
            <a:avLst/>
          </a:prstGeom>
        </p:spPr>
        <p:txBody>
          <a:bodyPr rtlCol="0" anchor="b"/>
          <a:lstStyle>
            <a:lvl1pPr marL="0" indent="0">
              <a:buNone/>
              <a:defRPr sz="2000" cap="all"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3" name="テキスト プレースホルダー 22">
            <a:extLst>
              <a:ext uri="{FF2B5EF4-FFF2-40B4-BE49-F238E27FC236}">
                <a16:creationId xmlns:a16="http://schemas.microsoft.com/office/drawing/2014/main" id="{8337BD60-5C54-4FEC-A9D6-5C29EB94799F}"/>
              </a:ext>
            </a:extLst>
          </p:cNvPr>
          <p:cNvSpPr>
            <a:spLocks noGrp="1"/>
          </p:cNvSpPr>
          <p:nvPr>
            <p:ph type="body" sz="quarter" idx="22" hasCustomPrompt="1"/>
          </p:nvPr>
        </p:nvSpPr>
        <p:spPr>
          <a:xfrm>
            <a:off x="2952111" y="3276772"/>
            <a:ext cx="1826631" cy="1527689"/>
          </a:xfrm>
          <a:prstGeom prst="rect">
            <a:avLst/>
          </a:prstGeom>
        </p:spPr>
        <p:txBody>
          <a:bodyPr rtlCol="0"/>
          <a:lstStyle>
            <a:lvl1pPr marL="0" indent="0">
              <a:lnSpc>
                <a:spcPct val="114000"/>
              </a:lnSpc>
              <a:spcBef>
                <a:spcPts val="0"/>
              </a:spcBef>
              <a:buNone/>
              <a:defRPr sz="1400" spc="50"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4" name="テキスト プレースホルダー 22">
            <a:extLst>
              <a:ext uri="{FF2B5EF4-FFF2-40B4-BE49-F238E27FC236}">
                <a16:creationId xmlns:a16="http://schemas.microsoft.com/office/drawing/2014/main" id="{25F7073D-87C3-473A-9A04-748C3F682652}"/>
              </a:ext>
            </a:extLst>
          </p:cNvPr>
          <p:cNvSpPr>
            <a:spLocks noGrp="1"/>
          </p:cNvSpPr>
          <p:nvPr>
            <p:ph type="body" sz="quarter" idx="23" hasCustomPrompt="1"/>
          </p:nvPr>
        </p:nvSpPr>
        <p:spPr>
          <a:xfrm>
            <a:off x="5182684" y="2434147"/>
            <a:ext cx="1826631" cy="776287"/>
          </a:xfrm>
          <a:prstGeom prst="rect">
            <a:avLst/>
          </a:prstGeom>
        </p:spPr>
        <p:txBody>
          <a:bodyPr rtlCol="0" anchor="b"/>
          <a:lstStyle>
            <a:lvl1pPr marL="0" indent="0">
              <a:buNone/>
              <a:defRPr sz="2000" cap="all"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5" name="テキスト プレースホルダー 22">
            <a:extLst>
              <a:ext uri="{FF2B5EF4-FFF2-40B4-BE49-F238E27FC236}">
                <a16:creationId xmlns:a16="http://schemas.microsoft.com/office/drawing/2014/main" id="{5CB2BF3B-6E9D-4A28-A938-C9CC9E496484}"/>
              </a:ext>
            </a:extLst>
          </p:cNvPr>
          <p:cNvSpPr>
            <a:spLocks noGrp="1"/>
          </p:cNvSpPr>
          <p:nvPr>
            <p:ph type="body" sz="quarter" idx="24" hasCustomPrompt="1"/>
          </p:nvPr>
        </p:nvSpPr>
        <p:spPr>
          <a:xfrm>
            <a:off x="5182684" y="3267049"/>
            <a:ext cx="1826631" cy="1527689"/>
          </a:xfrm>
          <a:prstGeom prst="rect">
            <a:avLst/>
          </a:prstGeom>
        </p:spPr>
        <p:txBody>
          <a:bodyPr rtlCol="0"/>
          <a:lstStyle>
            <a:lvl1pPr marL="0" indent="0">
              <a:lnSpc>
                <a:spcPct val="114000"/>
              </a:lnSpc>
              <a:spcBef>
                <a:spcPts val="0"/>
              </a:spcBef>
              <a:buNone/>
              <a:defRPr sz="1400" spc="50"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6" name="テキスト プレースホルダー 22">
            <a:extLst>
              <a:ext uri="{FF2B5EF4-FFF2-40B4-BE49-F238E27FC236}">
                <a16:creationId xmlns:a16="http://schemas.microsoft.com/office/drawing/2014/main" id="{94E179CD-2F9C-44FA-813E-253ACC4A978E}"/>
              </a:ext>
            </a:extLst>
          </p:cNvPr>
          <p:cNvSpPr>
            <a:spLocks noGrp="1"/>
          </p:cNvSpPr>
          <p:nvPr>
            <p:ph type="body" sz="quarter" idx="25" hasCustomPrompt="1"/>
          </p:nvPr>
        </p:nvSpPr>
        <p:spPr>
          <a:xfrm>
            <a:off x="7413259" y="2443870"/>
            <a:ext cx="1826631" cy="776287"/>
          </a:xfrm>
          <a:prstGeom prst="rect">
            <a:avLst/>
          </a:prstGeom>
        </p:spPr>
        <p:txBody>
          <a:bodyPr rtlCol="0" anchor="b"/>
          <a:lstStyle>
            <a:lvl1pPr marL="0" indent="0">
              <a:buNone/>
              <a:defRPr sz="2000" cap="all"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7" name="テキスト プレースホルダー 22">
            <a:extLst>
              <a:ext uri="{FF2B5EF4-FFF2-40B4-BE49-F238E27FC236}">
                <a16:creationId xmlns:a16="http://schemas.microsoft.com/office/drawing/2014/main" id="{34D58360-D7DD-4F33-A29E-5F4835C2DC57}"/>
              </a:ext>
            </a:extLst>
          </p:cNvPr>
          <p:cNvSpPr>
            <a:spLocks noGrp="1"/>
          </p:cNvSpPr>
          <p:nvPr>
            <p:ph type="body" sz="quarter" idx="26" hasCustomPrompt="1"/>
          </p:nvPr>
        </p:nvSpPr>
        <p:spPr>
          <a:xfrm>
            <a:off x="7413259" y="3276772"/>
            <a:ext cx="1826631" cy="1527689"/>
          </a:xfrm>
          <a:prstGeom prst="rect">
            <a:avLst/>
          </a:prstGeom>
        </p:spPr>
        <p:txBody>
          <a:bodyPr rtlCol="0"/>
          <a:lstStyle>
            <a:lvl1pPr marL="0" indent="0">
              <a:lnSpc>
                <a:spcPct val="114000"/>
              </a:lnSpc>
              <a:spcBef>
                <a:spcPts val="0"/>
              </a:spcBef>
              <a:buNone/>
              <a:defRPr sz="1400" spc="50"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8" name="テキスト プレースホルダー 22">
            <a:extLst>
              <a:ext uri="{FF2B5EF4-FFF2-40B4-BE49-F238E27FC236}">
                <a16:creationId xmlns:a16="http://schemas.microsoft.com/office/drawing/2014/main" id="{AA5A81E7-83B9-4A30-9A57-98FFF2716065}"/>
              </a:ext>
            </a:extLst>
          </p:cNvPr>
          <p:cNvSpPr>
            <a:spLocks noGrp="1"/>
          </p:cNvSpPr>
          <p:nvPr>
            <p:ph type="body" sz="quarter" idx="27" hasCustomPrompt="1"/>
          </p:nvPr>
        </p:nvSpPr>
        <p:spPr>
          <a:xfrm>
            <a:off x="9630331" y="2434147"/>
            <a:ext cx="1826631" cy="776287"/>
          </a:xfrm>
          <a:prstGeom prst="rect">
            <a:avLst/>
          </a:prstGeom>
        </p:spPr>
        <p:txBody>
          <a:bodyPr rtlCol="0" anchor="b"/>
          <a:lstStyle>
            <a:lvl1pPr marL="0" indent="0">
              <a:buNone/>
              <a:defRPr sz="2000" cap="all"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9" name="テキスト プレースホルダー 22">
            <a:extLst>
              <a:ext uri="{FF2B5EF4-FFF2-40B4-BE49-F238E27FC236}">
                <a16:creationId xmlns:a16="http://schemas.microsoft.com/office/drawing/2014/main" id="{C45C6D3E-88B9-42D5-9A94-6D2B9CA3CDD0}"/>
              </a:ext>
            </a:extLst>
          </p:cNvPr>
          <p:cNvSpPr>
            <a:spLocks noGrp="1"/>
          </p:cNvSpPr>
          <p:nvPr>
            <p:ph type="body" sz="quarter" idx="28" hasCustomPrompt="1"/>
          </p:nvPr>
        </p:nvSpPr>
        <p:spPr>
          <a:xfrm>
            <a:off x="9630331" y="3267049"/>
            <a:ext cx="1826631" cy="1527689"/>
          </a:xfrm>
          <a:prstGeom prst="rect">
            <a:avLst/>
          </a:prstGeom>
        </p:spPr>
        <p:txBody>
          <a:bodyPr rtlCol="0"/>
          <a:lstStyle>
            <a:lvl1pPr marL="0" indent="0">
              <a:lnSpc>
                <a:spcPct val="114000"/>
              </a:lnSpc>
              <a:spcBef>
                <a:spcPts val="0"/>
              </a:spcBef>
              <a:buNone/>
              <a:defRPr sz="1400" spc="50"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5" name="日付プレースホルダー 4">
            <a:extLst>
              <a:ext uri="{FF2B5EF4-FFF2-40B4-BE49-F238E27FC236}">
                <a16:creationId xmlns:a16="http://schemas.microsoft.com/office/drawing/2014/main" id="{9843D60E-3024-42AA-9CF9-A44192AE74E9}"/>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6" name="フッター プレースホルダー 5">
            <a:extLst>
              <a:ext uri="{FF2B5EF4-FFF2-40B4-BE49-F238E27FC236}">
                <a16:creationId xmlns:a16="http://schemas.microsoft.com/office/drawing/2014/main" id="{D182FBC6-68D1-4570-A549-C4A925FB8546}"/>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7" name="スライド番号プレースホルダー 6">
            <a:extLst>
              <a:ext uri="{FF2B5EF4-FFF2-40B4-BE49-F238E27FC236}">
                <a16:creationId xmlns:a16="http://schemas.microsoft.com/office/drawing/2014/main" id="{C4E1DC1F-6117-4AB4-9BF1-878D4F8200D2}"/>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1374537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タイムライン">
    <p:spTree>
      <p:nvGrpSpPr>
        <p:cNvPr id="1" name=""/>
        <p:cNvGrpSpPr/>
        <p:nvPr/>
      </p:nvGrpSpPr>
      <p:grpSpPr>
        <a:xfrm>
          <a:off x="0" y="0"/>
          <a:ext cx="0" cy="0"/>
          <a:chOff x="0" y="0"/>
          <a:chExt cx="0" cy="0"/>
        </a:xfrm>
      </p:grpSpPr>
      <p:cxnSp>
        <p:nvCxnSpPr>
          <p:cNvPr id="38" name="直線​​コネクタ(S) 37">
            <a:extLst>
              <a:ext uri="{FF2B5EF4-FFF2-40B4-BE49-F238E27FC236}">
                <a16:creationId xmlns:a16="http://schemas.microsoft.com/office/drawing/2014/main" id="{78B9A4D3-8D91-4865-B422-5F60885A730F}"/>
              </a:ext>
              <a:ext uri="{C183D7F6-B498-43B3-948B-1728B52AA6E4}">
                <adec:decorative xmlns:adec="http://schemas.microsoft.com/office/drawing/2017/decorative" val="1"/>
              </a:ext>
            </a:extLst>
          </p:cNvPr>
          <p:cNvCxnSpPr>
            <a:cxnSpLocks/>
          </p:cNvCxnSpPr>
          <p:nvPr userDrawn="1"/>
        </p:nvCxnSpPr>
        <p:spPr>
          <a:xfrm flipH="1">
            <a:off x="1592874" y="3684898"/>
            <a:ext cx="9006253" cy="0"/>
          </a:xfrm>
          <a:prstGeom prst="line">
            <a:avLst/>
          </a:prstGeom>
          <a:ln>
            <a:solidFill>
              <a:schemeClr val="tx2">
                <a:lumMod val="50000"/>
              </a:schemeClr>
            </a:solidFill>
          </a:ln>
        </p:spPr>
        <p:style>
          <a:lnRef idx="1">
            <a:schemeClr val="accent1"/>
          </a:lnRef>
          <a:fillRef idx="0">
            <a:schemeClr val="accent1"/>
          </a:fillRef>
          <a:effectRef idx="0">
            <a:schemeClr val="accent1"/>
          </a:effectRef>
          <a:fontRef idx="minor">
            <a:schemeClr val="tx1"/>
          </a:fontRef>
        </p:style>
      </p:cxnSp>
      <p:sp>
        <p:nvSpPr>
          <p:cNvPr id="2" name="タイトル 1">
            <a:extLst>
              <a:ext uri="{FF2B5EF4-FFF2-40B4-BE49-F238E27FC236}">
                <a16:creationId xmlns:a16="http://schemas.microsoft.com/office/drawing/2014/main" id="{90ECDAF5-DEB9-4A0C-9165-6ED23184A320}"/>
              </a:ext>
            </a:extLst>
          </p:cNvPr>
          <p:cNvSpPr>
            <a:spLocks noGrp="1"/>
          </p:cNvSpPr>
          <p:nvPr>
            <p:ph type="title" hasCustomPrompt="1"/>
          </p:nvPr>
        </p:nvSpPr>
        <p:spPr>
          <a:xfrm>
            <a:off x="838200" y="498928"/>
            <a:ext cx="10515600" cy="565435"/>
          </a:xfrm>
          <a:prstGeom prst="rect">
            <a:avLst/>
          </a:prstGeom>
        </p:spPr>
        <p:txBody>
          <a:bodyPr rtlCol="0"/>
          <a:lstStyle>
            <a:lvl1pPr algn="ct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8" name="長方形 7">
            <a:extLst>
              <a:ext uri="{FF2B5EF4-FFF2-40B4-BE49-F238E27FC236}">
                <a16:creationId xmlns:a16="http://schemas.microsoft.com/office/drawing/2014/main" id="{65FEA1AD-EC70-422F-BADD-FCA14BF9D43F}"/>
              </a:ext>
              <a:ext uri="{C183D7F6-B498-43B3-948B-1728B52AA6E4}">
                <adec:decorative xmlns:adec="http://schemas.microsoft.com/office/drawing/2017/decorative" val="1"/>
              </a:ext>
            </a:extLst>
          </p:cNvPr>
          <p:cNvSpPr/>
          <p:nvPr userDrawn="1"/>
        </p:nvSpPr>
        <p:spPr>
          <a:xfrm>
            <a:off x="1428750" y="3520775"/>
            <a:ext cx="328246" cy="3282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0" name="長方形 9">
            <a:extLst>
              <a:ext uri="{FF2B5EF4-FFF2-40B4-BE49-F238E27FC236}">
                <a16:creationId xmlns:a16="http://schemas.microsoft.com/office/drawing/2014/main" id="{1C84996E-63EA-4C88-816A-3AE158BB57E0}"/>
              </a:ext>
              <a:ext uri="{C183D7F6-B498-43B3-948B-1728B52AA6E4}">
                <adec:decorative xmlns:adec="http://schemas.microsoft.com/office/drawing/2017/decorative" val="1"/>
              </a:ext>
            </a:extLst>
          </p:cNvPr>
          <p:cNvSpPr/>
          <p:nvPr userDrawn="1"/>
        </p:nvSpPr>
        <p:spPr>
          <a:xfrm>
            <a:off x="3680314" y="3520775"/>
            <a:ext cx="328246" cy="3282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2" name="長方形 11">
            <a:extLst>
              <a:ext uri="{FF2B5EF4-FFF2-40B4-BE49-F238E27FC236}">
                <a16:creationId xmlns:a16="http://schemas.microsoft.com/office/drawing/2014/main" id="{ECA09893-F9A1-4FA2-A462-C1C443EC323F}"/>
              </a:ext>
              <a:ext uri="{C183D7F6-B498-43B3-948B-1728B52AA6E4}">
                <adec:decorative xmlns:adec="http://schemas.microsoft.com/office/drawing/2017/decorative" val="1"/>
              </a:ext>
            </a:extLst>
          </p:cNvPr>
          <p:cNvSpPr/>
          <p:nvPr userDrawn="1"/>
        </p:nvSpPr>
        <p:spPr>
          <a:xfrm>
            <a:off x="5931878" y="3520775"/>
            <a:ext cx="328246" cy="328246"/>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4" name="長方形 13">
            <a:extLst>
              <a:ext uri="{FF2B5EF4-FFF2-40B4-BE49-F238E27FC236}">
                <a16:creationId xmlns:a16="http://schemas.microsoft.com/office/drawing/2014/main" id="{829FBC17-744B-4367-90B4-20C9CDBD18E4}"/>
              </a:ext>
              <a:ext uri="{C183D7F6-B498-43B3-948B-1728B52AA6E4}">
                <adec:decorative xmlns:adec="http://schemas.microsoft.com/office/drawing/2017/decorative" val="1"/>
              </a:ext>
            </a:extLst>
          </p:cNvPr>
          <p:cNvSpPr/>
          <p:nvPr userDrawn="1"/>
        </p:nvSpPr>
        <p:spPr>
          <a:xfrm>
            <a:off x="8183442" y="3520775"/>
            <a:ext cx="328246" cy="328246"/>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6" name="長方形 15">
            <a:extLst>
              <a:ext uri="{FF2B5EF4-FFF2-40B4-BE49-F238E27FC236}">
                <a16:creationId xmlns:a16="http://schemas.microsoft.com/office/drawing/2014/main" id="{79FD6CCE-53EA-424C-A29B-35A77F78203D}"/>
              </a:ext>
              <a:ext uri="{C183D7F6-B498-43B3-948B-1728B52AA6E4}">
                <adec:decorative xmlns:adec="http://schemas.microsoft.com/office/drawing/2017/decorative" val="1"/>
              </a:ext>
            </a:extLst>
          </p:cNvPr>
          <p:cNvSpPr/>
          <p:nvPr userDrawn="1"/>
        </p:nvSpPr>
        <p:spPr>
          <a:xfrm>
            <a:off x="10435004" y="3520775"/>
            <a:ext cx="328246" cy="328246"/>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cxnSp>
        <p:nvCxnSpPr>
          <p:cNvPr id="18" name="直線​​コネクタ(S) 17">
            <a:extLst>
              <a:ext uri="{FF2B5EF4-FFF2-40B4-BE49-F238E27FC236}">
                <a16:creationId xmlns:a16="http://schemas.microsoft.com/office/drawing/2014/main" id="{A1ADC218-9303-4431-8BD2-4D5F9C19A2D3}"/>
              </a:ext>
              <a:ext uri="{C183D7F6-B498-43B3-948B-1728B52AA6E4}">
                <adec:decorative xmlns:adec="http://schemas.microsoft.com/office/drawing/2017/decorative" val="1"/>
              </a:ext>
            </a:extLst>
          </p:cNvPr>
          <p:cNvCxnSpPr>
            <a:cxnSpLocks/>
          </p:cNvCxnSpPr>
          <p:nvPr userDrawn="1"/>
        </p:nvCxnSpPr>
        <p:spPr>
          <a:xfrm>
            <a:off x="1592873" y="2964383"/>
            <a:ext cx="0" cy="41571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 name="直線​​コネクタ(S) 21">
            <a:extLst>
              <a:ext uri="{FF2B5EF4-FFF2-40B4-BE49-F238E27FC236}">
                <a16:creationId xmlns:a16="http://schemas.microsoft.com/office/drawing/2014/main" id="{4F724929-97F8-4988-BD69-D86CAA6950D1}"/>
              </a:ext>
              <a:ext uri="{C183D7F6-B498-43B3-948B-1728B52AA6E4}">
                <adec:decorative xmlns:adec="http://schemas.microsoft.com/office/drawing/2017/decorative" val="1"/>
              </a:ext>
            </a:extLst>
          </p:cNvPr>
          <p:cNvCxnSpPr>
            <a:cxnSpLocks/>
          </p:cNvCxnSpPr>
          <p:nvPr userDrawn="1"/>
        </p:nvCxnSpPr>
        <p:spPr>
          <a:xfrm>
            <a:off x="6096001" y="2964383"/>
            <a:ext cx="0" cy="415716"/>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直線​​コネクタ(S) 23">
            <a:extLst>
              <a:ext uri="{FF2B5EF4-FFF2-40B4-BE49-F238E27FC236}">
                <a16:creationId xmlns:a16="http://schemas.microsoft.com/office/drawing/2014/main" id="{F80FEF08-1FB7-46B4-AB6B-D672A96A71F8}"/>
              </a:ext>
              <a:ext uri="{C183D7F6-B498-43B3-948B-1728B52AA6E4}">
                <adec:decorative xmlns:adec="http://schemas.microsoft.com/office/drawing/2017/decorative" val="1"/>
              </a:ext>
            </a:extLst>
          </p:cNvPr>
          <p:cNvCxnSpPr>
            <a:cxnSpLocks/>
          </p:cNvCxnSpPr>
          <p:nvPr userDrawn="1"/>
        </p:nvCxnSpPr>
        <p:spPr>
          <a:xfrm>
            <a:off x="10599127" y="2964383"/>
            <a:ext cx="0" cy="415716"/>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7" name="テキスト プレースホルダー 22">
            <a:extLst>
              <a:ext uri="{FF2B5EF4-FFF2-40B4-BE49-F238E27FC236}">
                <a16:creationId xmlns:a16="http://schemas.microsoft.com/office/drawing/2014/main" id="{8BA510CE-108D-434A-9BE7-BE6712175231}"/>
              </a:ext>
            </a:extLst>
          </p:cNvPr>
          <p:cNvSpPr>
            <a:spLocks noGrp="1"/>
          </p:cNvSpPr>
          <p:nvPr>
            <p:ph type="body" sz="quarter" idx="15" hasCustomPrompt="1"/>
          </p:nvPr>
        </p:nvSpPr>
        <p:spPr>
          <a:xfrm>
            <a:off x="465172" y="1627860"/>
            <a:ext cx="2251564" cy="498496"/>
          </a:xfrm>
          <a:prstGeom prst="rect">
            <a:avLst/>
          </a:prstGeom>
        </p:spPr>
        <p:txBody>
          <a:bodyPr rtlCol="0" anchor="b"/>
          <a:lstStyle>
            <a:lvl1pPr marL="0" indent="0" algn="ctr">
              <a:buNone/>
              <a:defRPr sz="1800" cap="all" baseline="0">
                <a:solidFill>
                  <a:schemeClr val="tx2"/>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28" name="テキスト プレースホルダー 22">
            <a:extLst>
              <a:ext uri="{FF2B5EF4-FFF2-40B4-BE49-F238E27FC236}">
                <a16:creationId xmlns:a16="http://schemas.microsoft.com/office/drawing/2014/main" id="{00414708-82D0-44BF-8CBD-2D165A385617}"/>
              </a:ext>
            </a:extLst>
          </p:cNvPr>
          <p:cNvSpPr>
            <a:spLocks noGrp="1"/>
          </p:cNvSpPr>
          <p:nvPr>
            <p:ph type="body" sz="quarter" idx="20" hasCustomPrompt="1"/>
          </p:nvPr>
        </p:nvSpPr>
        <p:spPr>
          <a:xfrm>
            <a:off x="465172" y="2135346"/>
            <a:ext cx="2251564" cy="812407"/>
          </a:xfrm>
          <a:prstGeom prst="rect">
            <a:avLst/>
          </a:prstGeom>
        </p:spPr>
        <p:txBody>
          <a:bodyPr rtlCol="0" anchor="t"/>
          <a:lstStyle>
            <a:lvl1pPr marL="0" indent="0" algn="ctr">
              <a:lnSpc>
                <a:spcPct val="114000"/>
              </a:lnSpc>
              <a:spcBef>
                <a:spcPts val="0"/>
              </a:spcBef>
              <a:buNone/>
              <a:defRPr sz="1400" spc="50" baseline="0">
                <a:solidFill>
                  <a:schemeClr val="tx2"/>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29" name="テキスト プレースホルダー 22">
            <a:extLst>
              <a:ext uri="{FF2B5EF4-FFF2-40B4-BE49-F238E27FC236}">
                <a16:creationId xmlns:a16="http://schemas.microsoft.com/office/drawing/2014/main" id="{272F07D4-1C66-4FA2-8361-FC6267F17717}"/>
              </a:ext>
            </a:extLst>
          </p:cNvPr>
          <p:cNvSpPr>
            <a:spLocks noGrp="1"/>
          </p:cNvSpPr>
          <p:nvPr>
            <p:ph type="body" sz="quarter" idx="21" hasCustomPrompt="1"/>
          </p:nvPr>
        </p:nvSpPr>
        <p:spPr>
          <a:xfrm>
            <a:off x="4970216" y="1637385"/>
            <a:ext cx="2251564" cy="498496"/>
          </a:xfrm>
          <a:prstGeom prst="rect">
            <a:avLst/>
          </a:prstGeom>
        </p:spPr>
        <p:txBody>
          <a:bodyPr rtlCol="0" anchor="b"/>
          <a:lstStyle>
            <a:lvl1pPr marL="0" indent="0" algn="ctr">
              <a:buNone/>
              <a:defRPr sz="1800" cap="all" baseline="0">
                <a:solidFill>
                  <a:schemeClr val="accent5">
                    <a:lumMod val="75000"/>
                  </a:schemeClr>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0" name="テキスト プレースホルダー 22">
            <a:extLst>
              <a:ext uri="{FF2B5EF4-FFF2-40B4-BE49-F238E27FC236}">
                <a16:creationId xmlns:a16="http://schemas.microsoft.com/office/drawing/2014/main" id="{432C0CF3-19F3-4C10-9EEC-BA5E5F3FD22F}"/>
              </a:ext>
            </a:extLst>
          </p:cNvPr>
          <p:cNvSpPr>
            <a:spLocks noGrp="1"/>
          </p:cNvSpPr>
          <p:nvPr>
            <p:ph type="body" sz="quarter" idx="22" hasCustomPrompt="1"/>
          </p:nvPr>
        </p:nvSpPr>
        <p:spPr>
          <a:xfrm>
            <a:off x="4970216" y="2144871"/>
            <a:ext cx="2251564" cy="812407"/>
          </a:xfrm>
          <a:prstGeom prst="rect">
            <a:avLst/>
          </a:prstGeom>
        </p:spPr>
        <p:txBody>
          <a:bodyPr rtlCol="0" anchor="t"/>
          <a:lstStyle>
            <a:lvl1pPr marL="0" indent="0" algn="ctr">
              <a:lnSpc>
                <a:spcPct val="114000"/>
              </a:lnSpc>
              <a:spcBef>
                <a:spcPts val="0"/>
              </a:spcBef>
              <a:buNone/>
              <a:defRPr sz="1400" spc="50" baseline="0">
                <a:solidFill>
                  <a:schemeClr val="accent5">
                    <a:lumMod val="75000"/>
                  </a:schemeClr>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1" name="テキスト プレースホルダー 22">
            <a:extLst>
              <a:ext uri="{FF2B5EF4-FFF2-40B4-BE49-F238E27FC236}">
                <a16:creationId xmlns:a16="http://schemas.microsoft.com/office/drawing/2014/main" id="{4A3A0AFC-7EB9-4059-8C59-C42379BA923E}"/>
              </a:ext>
            </a:extLst>
          </p:cNvPr>
          <p:cNvSpPr>
            <a:spLocks noGrp="1"/>
          </p:cNvSpPr>
          <p:nvPr>
            <p:ph type="body" sz="quarter" idx="23" hasCustomPrompt="1"/>
          </p:nvPr>
        </p:nvSpPr>
        <p:spPr>
          <a:xfrm>
            <a:off x="9473340" y="1637385"/>
            <a:ext cx="2251564" cy="498496"/>
          </a:xfrm>
          <a:prstGeom prst="rect">
            <a:avLst/>
          </a:prstGeom>
        </p:spPr>
        <p:txBody>
          <a:bodyPr rtlCol="0" anchor="b"/>
          <a:lstStyle>
            <a:lvl1pPr marL="0" indent="0" algn="ctr">
              <a:buNone/>
              <a:defRPr sz="1800" cap="all" baseline="0">
                <a:solidFill>
                  <a:schemeClr val="accent6">
                    <a:lumMod val="50000"/>
                  </a:schemeClr>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2" name="テキスト プレースホルダー 22">
            <a:extLst>
              <a:ext uri="{FF2B5EF4-FFF2-40B4-BE49-F238E27FC236}">
                <a16:creationId xmlns:a16="http://schemas.microsoft.com/office/drawing/2014/main" id="{417F27A8-21AF-48E6-8A67-65C9920A3077}"/>
              </a:ext>
            </a:extLst>
          </p:cNvPr>
          <p:cNvSpPr>
            <a:spLocks noGrp="1"/>
          </p:cNvSpPr>
          <p:nvPr>
            <p:ph type="body" sz="quarter" idx="24" hasCustomPrompt="1"/>
          </p:nvPr>
        </p:nvSpPr>
        <p:spPr>
          <a:xfrm>
            <a:off x="9473340" y="2144871"/>
            <a:ext cx="2251564" cy="812407"/>
          </a:xfrm>
          <a:prstGeom prst="rect">
            <a:avLst/>
          </a:prstGeom>
        </p:spPr>
        <p:txBody>
          <a:bodyPr rtlCol="0" anchor="t"/>
          <a:lstStyle>
            <a:lvl1pPr marL="0" indent="0" algn="ctr">
              <a:lnSpc>
                <a:spcPct val="114000"/>
              </a:lnSpc>
              <a:spcBef>
                <a:spcPts val="0"/>
              </a:spcBef>
              <a:buNone/>
              <a:defRPr sz="1400" spc="50" baseline="0">
                <a:solidFill>
                  <a:schemeClr val="accent6">
                    <a:lumMod val="50000"/>
                  </a:schemeClr>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3" name="テキスト プレースホルダー 22">
            <a:extLst>
              <a:ext uri="{FF2B5EF4-FFF2-40B4-BE49-F238E27FC236}">
                <a16:creationId xmlns:a16="http://schemas.microsoft.com/office/drawing/2014/main" id="{F26C8D2A-15B8-4AB1-83F7-74DB0A35CC77}"/>
              </a:ext>
            </a:extLst>
          </p:cNvPr>
          <p:cNvSpPr>
            <a:spLocks noGrp="1"/>
          </p:cNvSpPr>
          <p:nvPr>
            <p:ph type="body" sz="quarter" idx="25" hasCustomPrompt="1"/>
          </p:nvPr>
        </p:nvSpPr>
        <p:spPr>
          <a:xfrm>
            <a:off x="2716736" y="4400252"/>
            <a:ext cx="2251562" cy="498496"/>
          </a:xfrm>
          <a:prstGeom prst="rect">
            <a:avLst/>
          </a:prstGeom>
        </p:spPr>
        <p:txBody>
          <a:bodyPr rtlCol="0" anchor="b"/>
          <a:lstStyle>
            <a:lvl1pPr marL="0" indent="0" algn="ctr">
              <a:buNone/>
              <a:defRPr sz="1800" cap="all" baseline="0">
                <a:solidFill>
                  <a:schemeClr val="accent2"/>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4" name="テキスト プレースホルダー 22">
            <a:extLst>
              <a:ext uri="{FF2B5EF4-FFF2-40B4-BE49-F238E27FC236}">
                <a16:creationId xmlns:a16="http://schemas.microsoft.com/office/drawing/2014/main" id="{07311D06-DEA1-4811-AC58-E3B935DC5A8F}"/>
              </a:ext>
            </a:extLst>
          </p:cNvPr>
          <p:cNvSpPr>
            <a:spLocks noGrp="1"/>
          </p:cNvSpPr>
          <p:nvPr>
            <p:ph type="body" sz="quarter" idx="26" hasCustomPrompt="1"/>
          </p:nvPr>
        </p:nvSpPr>
        <p:spPr>
          <a:xfrm>
            <a:off x="2716736" y="4917263"/>
            <a:ext cx="2251562" cy="795563"/>
          </a:xfrm>
          <a:prstGeom prst="rect">
            <a:avLst/>
          </a:prstGeom>
        </p:spPr>
        <p:txBody>
          <a:bodyPr rtlCol="0" anchor="t"/>
          <a:lstStyle>
            <a:lvl1pPr marL="0" indent="0" algn="ctr">
              <a:lnSpc>
                <a:spcPct val="114000"/>
              </a:lnSpc>
              <a:spcBef>
                <a:spcPts val="0"/>
              </a:spcBef>
              <a:buNone/>
              <a:defRPr sz="1400" spc="50" baseline="0">
                <a:solidFill>
                  <a:schemeClr val="accent2"/>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5" name="テキスト プレースホルダー 22">
            <a:extLst>
              <a:ext uri="{FF2B5EF4-FFF2-40B4-BE49-F238E27FC236}">
                <a16:creationId xmlns:a16="http://schemas.microsoft.com/office/drawing/2014/main" id="{23AC1CF6-E394-4A35-A634-F187E005A4F8}"/>
              </a:ext>
            </a:extLst>
          </p:cNvPr>
          <p:cNvSpPr>
            <a:spLocks noGrp="1"/>
          </p:cNvSpPr>
          <p:nvPr>
            <p:ph type="body" sz="quarter" idx="27" hasCustomPrompt="1"/>
          </p:nvPr>
        </p:nvSpPr>
        <p:spPr>
          <a:xfrm>
            <a:off x="7221784" y="4400252"/>
            <a:ext cx="2251562" cy="498496"/>
          </a:xfrm>
          <a:prstGeom prst="rect">
            <a:avLst/>
          </a:prstGeom>
        </p:spPr>
        <p:txBody>
          <a:bodyPr rtlCol="0" anchor="b"/>
          <a:lstStyle>
            <a:lvl1pPr marL="0" indent="0" algn="ctr">
              <a:buNone/>
              <a:defRPr sz="1800" cap="all" baseline="0">
                <a:solidFill>
                  <a:schemeClr val="accent4">
                    <a:lumMod val="75000"/>
                  </a:schemeClr>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sp>
        <p:nvSpPr>
          <p:cNvPr id="36" name="テキスト プレースホルダー 22">
            <a:extLst>
              <a:ext uri="{FF2B5EF4-FFF2-40B4-BE49-F238E27FC236}">
                <a16:creationId xmlns:a16="http://schemas.microsoft.com/office/drawing/2014/main" id="{9F72BEB0-9B11-4205-B9FC-10E5201C8132}"/>
              </a:ext>
            </a:extLst>
          </p:cNvPr>
          <p:cNvSpPr>
            <a:spLocks noGrp="1"/>
          </p:cNvSpPr>
          <p:nvPr>
            <p:ph type="body" sz="quarter" idx="28" hasCustomPrompt="1"/>
          </p:nvPr>
        </p:nvSpPr>
        <p:spPr>
          <a:xfrm>
            <a:off x="7221784" y="4917263"/>
            <a:ext cx="2251562" cy="795563"/>
          </a:xfrm>
          <a:prstGeom prst="rect">
            <a:avLst/>
          </a:prstGeom>
        </p:spPr>
        <p:txBody>
          <a:bodyPr rtlCol="0" anchor="t"/>
          <a:lstStyle>
            <a:lvl1pPr marL="0" indent="0" algn="ctr">
              <a:lnSpc>
                <a:spcPct val="114000"/>
              </a:lnSpc>
              <a:spcBef>
                <a:spcPts val="0"/>
              </a:spcBef>
              <a:buNone/>
              <a:defRPr sz="1400" spc="50" baseline="0">
                <a:solidFill>
                  <a:schemeClr val="accent4">
                    <a:lumMod val="75000"/>
                  </a:schemeClr>
                </a:solidFill>
                <a:latin typeface="Meiryo UI" panose="020B0604030504040204" pitchFamily="50" charset="-128"/>
                <a:ea typeface="Meiryo UI" panose="020B0604030504040204" pitchFamily="50" charset="-128"/>
              </a:defRPr>
            </a:lvl1pPr>
          </a:lstStyle>
          <a:p>
            <a:pPr lvl="0" rtl="0"/>
            <a:r>
              <a:rPr lang="ja-JP" altLang="en-US" noProof="0" dirty="0"/>
              <a:t>テキストを追加</a:t>
            </a:r>
          </a:p>
        </p:txBody>
      </p:sp>
      <p:cxnSp>
        <p:nvCxnSpPr>
          <p:cNvPr id="51" name="直線​​コネクタ(S) 50">
            <a:extLst>
              <a:ext uri="{FF2B5EF4-FFF2-40B4-BE49-F238E27FC236}">
                <a16:creationId xmlns:a16="http://schemas.microsoft.com/office/drawing/2014/main" id="{0E574CD7-C8A6-4F56-81B4-F72FB22E04DA}"/>
              </a:ext>
              <a:ext uri="{C183D7F6-B498-43B3-948B-1728B52AA6E4}">
                <adec:decorative xmlns:adec="http://schemas.microsoft.com/office/drawing/2017/decorative" val="1"/>
              </a:ext>
            </a:extLst>
          </p:cNvPr>
          <p:cNvCxnSpPr>
            <a:cxnSpLocks/>
          </p:cNvCxnSpPr>
          <p:nvPr userDrawn="1"/>
        </p:nvCxnSpPr>
        <p:spPr>
          <a:xfrm>
            <a:off x="3844715" y="3977431"/>
            <a:ext cx="0" cy="41571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3" name="直線​​コネクタ(S) 52">
            <a:extLst>
              <a:ext uri="{FF2B5EF4-FFF2-40B4-BE49-F238E27FC236}">
                <a16:creationId xmlns:a16="http://schemas.microsoft.com/office/drawing/2014/main" id="{50FC7994-2504-4FF9-81F5-24405FEF066C}"/>
              </a:ext>
              <a:ext uri="{C183D7F6-B498-43B3-948B-1728B52AA6E4}">
                <adec:decorative xmlns:adec="http://schemas.microsoft.com/office/drawing/2017/decorative" val="1"/>
              </a:ext>
            </a:extLst>
          </p:cNvPr>
          <p:cNvCxnSpPr>
            <a:cxnSpLocks/>
          </p:cNvCxnSpPr>
          <p:nvPr userDrawn="1"/>
        </p:nvCxnSpPr>
        <p:spPr>
          <a:xfrm>
            <a:off x="8347565" y="3977431"/>
            <a:ext cx="0" cy="41571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3" name="日付プレースホルダー 2">
            <a:extLst>
              <a:ext uri="{FF2B5EF4-FFF2-40B4-BE49-F238E27FC236}">
                <a16:creationId xmlns:a16="http://schemas.microsoft.com/office/drawing/2014/main" id="{DC4F63B8-F105-4AC4-889E-C12790C8EBB9}"/>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4" name="フッター プレースホルダー 3">
            <a:extLst>
              <a:ext uri="{FF2B5EF4-FFF2-40B4-BE49-F238E27FC236}">
                <a16:creationId xmlns:a16="http://schemas.microsoft.com/office/drawing/2014/main" id="{8C3AAE30-8A46-485A-BD2B-6ADB1856324D}"/>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5" name="スライド番号プレースホルダー 4">
            <a:extLst>
              <a:ext uri="{FF2B5EF4-FFF2-40B4-BE49-F238E27FC236}">
                <a16:creationId xmlns:a16="http://schemas.microsoft.com/office/drawing/2014/main" id="{39159F9D-CDA1-4B51-B521-C243219B8F36}"/>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27678376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列 2 のコンテンツ">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3648F598-64F2-429E-B3E0-FC31DC90A0D5}"/>
              </a:ext>
            </a:extLst>
          </p:cNvPr>
          <p:cNvSpPr>
            <a:spLocks noGrp="1"/>
          </p:cNvSpPr>
          <p:nvPr>
            <p:ph type="title" hasCustomPrompt="1"/>
          </p:nvPr>
        </p:nvSpPr>
        <p:spPr>
          <a:xfrm>
            <a:off x="838200" y="649956"/>
            <a:ext cx="10515600" cy="726137"/>
          </a:xfrm>
          <a:prstGeom prst="rect">
            <a:avLst/>
          </a:prstGeom>
        </p:spPr>
        <p:txBody>
          <a:bodyPr rtlCol="0" anchor="ctr"/>
          <a:lstStyle>
            <a:lvl1pPr algn="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2" name="長方形 1">
            <a:extLst>
              <a:ext uri="{FF2B5EF4-FFF2-40B4-BE49-F238E27FC236}">
                <a16:creationId xmlns:a16="http://schemas.microsoft.com/office/drawing/2014/main" id="{B7B9DAAC-E781-43E6-913C-893B8D6754F5}"/>
              </a:ext>
              <a:ext uri="{C183D7F6-B498-43B3-948B-1728B52AA6E4}">
                <adec:decorative xmlns:adec="http://schemas.microsoft.com/office/drawing/2017/decorative" val="1"/>
              </a:ext>
            </a:extLst>
          </p:cNvPr>
          <p:cNvSpPr/>
          <p:nvPr userDrawn="1"/>
        </p:nvSpPr>
        <p:spPr>
          <a:xfrm>
            <a:off x="-1" y="530240"/>
            <a:ext cx="12192001" cy="889369"/>
          </a:xfrm>
          <a:prstGeom prst="rect">
            <a:avLst/>
          </a:prstGeom>
          <a:solidFill>
            <a:schemeClr val="accent6">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9" name="テキスト プレースホルダー 14">
            <a:extLst>
              <a:ext uri="{FF2B5EF4-FFF2-40B4-BE49-F238E27FC236}">
                <a16:creationId xmlns:a16="http://schemas.microsoft.com/office/drawing/2014/main" id="{1C78864A-44CD-4C12-B023-C16330014BEB}"/>
              </a:ext>
            </a:extLst>
          </p:cNvPr>
          <p:cNvSpPr>
            <a:spLocks noGrp="1"/>
          </p:cNvSpPr>
          <p:nvPr>
            <p:ph type="body" sz="quarter" idx="13" hasCustomPrompt="1"/>
          </p:nvPr>
        </p:nvSpPr>
        <p:spPr>
          <a:xfrm>
            <a:off x="1277759" y="2063838"/>
            <a:ext cx="4626764" cy="422365"/>
          </a:xfrm>
          <a:prstGeom prst="rect">
            <a:avLst/>
          </a:prstGeom>
        </p:spPr>
        <p:txBody>
          <a:bodyPr rtlCol="0">
            <a:normAutofit/>
          </a:bodyPr>
          <a:lstStyle>
            <a:lvl1pPr marL="0" indent="0" algn="l">
              <a:buNone/>
              <a:defRPr sz="2000" b="0" i="0" spc="200" baseline="0">
                <a:solidFill>
                  <a:schemeClr val="accent5"/>
                </a:solidFill>
                <a:latin typeface="Meiryo UI" panose="020B0604030504040204" pitchFamily="50" charset="-128"/>
                <a:ea typeface="Meiryo UI" panose="020B0604030504040204" pitchFamily="50" charset="-128"/>
              </a:defRPr>
            </a:lvl1pPr>
          </a:lstStyle>
          <a:p>
            <a:pPr lvl="0" rtl="0"/>
            <a:r>
              <a:rPr lang="ja-JP" altLang="en-US" noProof="0" dirty="0"/>
              <a:t>クリックしてサブタイトルをこちらに追加 </a:t>
            </a:r>
          </a:p>
        </p:txBody>
      </p:sp>
      <p:sp>
        <p:nvSpPr>
          <p:cNvPr id="11" name="テキスト プレースホルダー 17">
            <a:extLst>
              <a:ext uri="{FF2B5EF4-FFF2-40B4-BE49-F238E27FC236}">
                <a16:creationId xmlns:a16="http://schemas.microsoft.com/office/drawing/2014/main" id="{6D9CE0F4-78C6-4BD6-9C58-FDFC16FF09AB}"/>
              </a:ext>
            </a:extLst>
          </p:cNvPr>
          <p:cNvSpPr>
            <a:spLocks noGrp="1"/>
          </p:cNvSpPr>
          <p:nvPr>
            <p:ph type="body" sz="quarter" idx="16" hasCustomPrompt="1"/>
          </p:nvPr>
        </p:nvSpPr>
        <p:spPr>
          <a:xfrm>
            <a:off x="1277551" y="2486203"/>
            <a:ext cx="4626293" cy="3325723"/>
          </a:xfrm>
          <a:prstGeom prst="rect">
            <a:avLst/>
          </a:prstGeom>
        </p:spPr>
        <p:txBody>
          <a:bodyPr rtlCol="0"/>
          <a:lstStyle>
            <a:lvl1pPr marL="0" indent="0">
              <a:lnSpc>
                <a:spcPct val="150000"/>
              </a:lnSpc>
              <a:spcBef>
                <a:spcPts val="0"/>
              </a:spcBef>
              <a:spcAft>
                <a:spcPts val="1200"/>
              </a:spcAft>
              <a:buFont typeface="Segoe UI Light" panose="020B0502040204020203" pitchFamily="34" charset="0"/>
              <a:buNone/>
              <a:defRPr sz="1400" spc="50" baseline="0">
                <a:latin typeface="Meiryo UI" panose="020B0604030504040204" pitchFamily="50" charset="-128"/>
                <a:ea typeface="Meiryo UI" panose="020B0604030504040204" pitchFamily="50" charset="-128"/>
              </a:defRPr>
            </a:lvl1pPr>
          </a:lstStyle>
          <a:p>
            <a:pPr lvl="0" rtl="0"/>
            <a:r>
              <a:rPr lang="ja-JP" altLang="en-US" noProof="0" dirty="0"/>
              <a:t>クリックしてテキストを追加</a:t>
            </a:r>
          </a:p>
        </p:txBody>
      </p:sp>
      <p:sp>
        <p:nvSpPr>
          <p:cNvPr id="10" name="テキスト プレースホルダー 14">
            <a:extLst>
              <a:ext uri="{FF2B5EF4-FFF2-40B4-BE49-F238E27FC236}">
                <a16:creationId xmlns:a16="http://schemas.microsoft.com/office/drawing/2014/main" id="{B499BD94-B24B-4B23-9B87-81DF413EA416}"/>
              </a:ext>
            </a:extLst>
          </p:cNvPr>
          <p:cNvSpPr>
            <a:spLocks noGrp="1"/>
          </p:cNvSpPr>
          <p:nvPr>
            <p:ph type="body" sz="quarter" idx="15" hasCustomPrompt="1"/>
          </p:nvPr>
        </p:nvSpPr>
        <p:spPr>
          <a:xfrm>
            <a:off x="6351708" y="2063837"/>
            <a:ext cx="4626763" cy="422365"/>
          </a:xfrm>
          <a:prstGeom prst="rect">
            <a:avLst/>
          </a:prstGeom>
        </p:spPr>
        <p:txBody>
          <a:bodyPr rtlCol="0">
            <a:normAutofit/>
          </a:bodyPr>
          <a:lstStyle>
            <a:lvl1pPr marL="0" indent="0" algn="l">
              <a:buNone/>
              <a:defRPr sz="2000" b="0" i="0" spc="200" baseline="0">
                <a:solidFill>
                  <a:schemeClr val="accent5"/>
                </a:solidFill>
                <a:latin typeface="Meiryo UI" panose="020B0604030504040204" pitchFamily="50" charset="-128"/>
                <a:ea typeface="Meiryo UI" panose="020B0604030504040204" pitchFamily="50" charset="-128"/>
              </a:defRPr>
            </a:lvl1pPr>
          </a:lstStyle>
          <a:p>
            <a:pPr lvl="0" rtl="0"/>
            <a:r>
              <a:rPr lang="ja-JP" altLang="en-US" noProof="0" dirty="0"/>
              <a:t>クリックしてサブタイトルをこちらに追加 </a:t>
            </a:r>
          </a:p>
        </p:txBody>
      </p:sp>
      <p:sp>
        <p:nvSpPr>
          <p:cNvPr id="12" name="テキスト プレースホルダー 17">
            <a:extLst>
              <a:ext uri="{FF2B5EF4-FFF2-40B4-BE49-F238E27FC236}">
                <a16:creationId xmlns:a16="http://schemas.microsoft.com/office/drawing/2014/main" id="{6BC5A941-8EB4-4D4B-9671-6B8FA6447ABE}"/>
              </a:ext>
            </a:extLst>
          </p:cNvPr>
          <p:cNvSpPr>
            <a:spLocks noGrp="1"/>
          </p:cNvSpPr>
          <p:nvPr>
            <p:ph type="body" sz="quarter" idx="17" hasCustomPrompt="1"/>
          </p:nvPr>
        </p:nvSpPr>
        <p:spPr>
          <a:xfrm>
            <a:off x="6352188" y="2486202"/>
            <a:ext cx="4626293" cy="3325723"/>
          </a:xfrm>
          <a:prstGeom prst="rect">
            <a:avLst/>
          </a:prstGeom>
        </p:spPr>
        <p:txBody>
          <a:bodyPr rtlCol="0"/>
          <a:lstStyle>
            <a:lvl1pPr marL="0" indent="0">
              <a:lnSpc>
                <a:spcPct val="150000"/>
              </a:lnSpc>
              <a:spcBef>
                <a:spcPts val="0"/>
              </a:spcBef>
              <a:spcAft>
                <a:spcPts val="1200"/>
              </a:spcAft>
              <a:buFont typeface="Segoe UI Light" panose="020B0502040204020203" pitchFamily="34" charset="0"/>
              <a:buNone/>
              <a:defRPr sz="1400" spc="50" baseline="0">
                <a:latin typeface="Meiryo UI" panose="020B0604030504040204" pitchFamily="50" charset="-128"/>
                <a:ea typeface="Meiryo UI" panose="020B0604030504040204" pitchFamily="50" charset="-128"/>
              </a:defRPr>
            </a:lvl1pPr>
          </a:lstStyle>
          <a:p>
            <a:pPr lvl="0" rtl="0"/>
            <a:r>
              <a:rPr lang="ja-JP" altLang="en-US" noProof="0" dirty="0"/>
              <a:t>クリックしてテキストを追加</a:t>
            </a:r>
          </a:p>
        </p:txBody>
      </p:sp>
      <p:sp>
        <p:nvSpPr>
          <p:cNvPr id="4" name="日付プレースホルダー 3">
            <a:extLst>
              <a:ext uri="{FF2B5EF4-FFF2-40B4-BE49-F238E27FC236}">
                <a16:creationId xmlns:a16="http://schemas.microsoft.com/office/drawing/2014/main" id="{AE4E3392-5868-4F6C-BFCC-ECCB66A3B2CC}"/>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5" name="フッター プレースホルダー 4">
            <a:extLst>
              <a:ext uri="{FF2B5EF4-FFF2-40B4-BE49-F238E27FC236}">
                <a16:creationId xmlns:a16="http://schemas.microsoft.com/office/drawing/2014/main" id="{DED975EE-261C-47D3-A9E5-7401C706A46E}"/>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6" name="スライド番号プレースホルダー 5">
            <a:extLst>
              <a:ext uri="{FF2B5EF4-FFF2-40B4-BE49-F238E27FC236}">
                <a16:creationId xmlns:a16="http://schemas.microsoft.com/office/drawing/2014/main" id="{C727BB3A-38A2-4A8E-88C2-55FAE758D5AC}"/>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13891792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列 3 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65B3E9C-104B-4460-A48D-0C2C5329B84B}"/>
              </a:ext>
            </a:extLst>
          </p:cNvPr>
          <p:cNvSpPr>
            <a:spLocks noGrp="1"/>
          </p:cNvSpPr>
          <p:nvPr>
            <p:ph type="title" hasCustomPrompt="1"/>
          </p:nvPr>
        </p:nvSpPr>
        <p:spPr>
          <a:xfrm>
            <a:off x="838200" y="640431"/>
            <a:ext cx="10515600" cy="726137"/>
          </a:xfrm>
          <a:prstGeom prst="rect">
            <a:avLst/>
          </a:prstGeom>
        </p:spPr>
        <p:txBody>
          <a:bodyPr rtlCol="0" anchor="ctr"/>
          <a:lstStyle>
            <a:lvl1pPr algn="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11" name="長方形 10">
            <a:extLst>
              <a:ext uri="{FF2B5EF4-FFF2-40B4-BE49-F238E27FC236}">
                <a16:creationId xmlns:a16="http://schemas.microsoft.com/office/drawing/2014/main" id="{716DDC2F-7D33-44CF-9D9F-B342720BBC65}"/>
              </a:ext>
              <a:ext uri="{C183D7F6-B498-43B3-948B-1728B52AA6E4}">
                <adec:decorative xmlns:adec="http://schemas.microsoft.com/office/drawing/2017/decorative" val="1"/>
              </a:ext>
            </a:extLst>
          </p:cNvPr>
          <p:cNvSpPr/>
          <p:nvPr userDrawn="1"/>
        </p:nvSpPr>
        <p:spPr>
          <a:xfrm>
            <a:off x="-1" y="530240"/>
            <a:ext cx="12192000" cy="889369"/>
          </a:xfrm>
          <a:prstGeom prst="rect">
            <a:avLst/>
          </a:prstGeom>
          <a:solidFill>
            <a:schemeClr val="accent6">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2" name="テキスト プレースホルダー 14">
            <a:extLst>
              <a:ext uri="{FF2B5EF4-FFF2-40B4-BE49-F238E27FC236}">
                <a16:creationId xmlns:a16="http://schemas.microsoft.com/office/drawing/2014/main" id="{9A8189FC-92D4-447F-BE75-86F13BA33B6C}"/>
              </a:ext>
            </a:extLst>
          </p:cNvPr>
          <p:cNvSpPr>
            <a:spLocks noGrp="1"/>
          </p:cNvSpPr>
          <p:nvPr>
            <p:ph type="body" sz="quarter" idx="13" hasCustomPrompt="1"/>
          </p:nvPr>
        </p:nvSpPr>
        <p:spPr>
          <a:xfrm>
            <a:off x="483140" y="2063838"/>
            <a:ext cx="3515704" cy="422365"/>
          </a:xfrm>
          <a:prstGeom prst="rect">
            <a:avLst/>
          </a:prstGeom>
        </p:spPr>
        <p:txBody>
          <a:bodyPr rtlCol="0">
            <a:noAutofit/>
          </a:bodyPr>
          <a:lstStyle>
            <a:lvl1pPr marL="0" indent="0" algn="l">
              <a:buNone/>
              <a:defRPr sz="2000" b="0" i="0" spc="200" baseline="0">
                <a:solidFill>
                  <a:schemeClr val="accent5"/>
                </a:solidFill>
                <a:latin typeface="Meiryo UI" panose="020B0604030504040204" pitchFamily="50" charset="-128"/>
                <a:ea typeface="Meiryo UI" panose="020B0604030504040204" pitchFamily="50" charset="-128"/>
              </a:defRPr>
            </a:lvl1pPr>
          </a:lstStyle>
          <a:p>
            <a:pPr lvl="0" rtl="0"/>
            <a:r>
              <a:rPr lang="ja-JP" altLang="en-US" noProof="0" dirty="0"/>
              <a:t>クリックしてサブタイトルをこちらに追加 </a:t>
            </a:r>
          </a:p>
        </p:txBody>
      </p:sp>
      <p:sp>
        <p:nvSpPr>
          <p:cNvPr id="14" name="テキスト プレースホルダー 17">
            <a:extLst>
              <a:ext uri="{FF2B5EF4-FFF2-40B4-BE49-F238E27FC236}">
                <a16:creationId xmlns:a16="http://schemas.microsoft.com/office/drawing/2014/main" id="{4FDAEC9F-05AF-4D5D-AD2C-537FF767ED6A}"/>
              </a:ext>
            </a:extLst>
          </p:cNvPr>
          <p:cNvSpPr>
            <a:spLocks noGrp="1"/>
          </p:cNvSpPr>
          <p:nvPr>
            <p:ph type="body" sz="quarter" idx="16" hasCustomPrompt="1"/>
          </p:nvPr>
        </p:nvSpPr>
        <p:spPr>
          <a:xfrm>
            <a:off x="482932" y="2523933"/>
            <a:ext cx="3515346" cy="3325723"/>
          </a:xfrm>
          <a:prstGeom prst="rect">
            <a:avLst/>
          </a:prstGeom>
        </p:spPr>
        <p:txBody>
          <a:bodyPr rtlCol="0"/>
          <a:lstStyle>
            <a:lvl1pPr marL="0" indent="0">
              <a:lnSpc>
                <a:spcPct val="150000"/>
              </a:lnSpc>
              <a:spcBef>
                <a:spcPts val="0"/>
              </a:spcBef>
              <a:spcAft>
                <a:spcPts val="1200"/>
              </a:spcAft>
              <a:buFont typeface="Segoe UI Light" panose="020B0502040204020203" pitchFamily="34" charset="0"/>
              <a:buNone/>
              <a:defRPr sz="1400" spc="50" baseline="0">
                <a:latin typeface="Meiryo UI" panose="020B0604030504040204" pitchFamily="50" charset="-128"/>
                <a:ea typeface="Meiryo UI" panose="020B0604030504040204" pitchFamily="50" charset="-128"/>
              </a:defRPr>
            </a:lvl1pPr>
          </a:lstStyle>
          <a:p>
            <a:pPr lvl="0" rtl="0"/>
            <a:r>
              <a:rPr lang="ja-JP" altLang="en-US" noProof="0" dirty="0"/>
              <a:t>クリックしてテキストを追加</a:t>
            </a:r>
          </a:p>
        </p:txBody>
      </p:sp>
      <p:sp>
        <p:nvSpPr>
          <p:cNvPr id="22" name="テキスト プレースホルダー 14">
            <a:extLst>
              <a:ext uri="{FF2B5EF4-FFF2-40B4-BE49-F238E27FC236}">
                <a16:creationId xmlns:a16="http://schemas.microsoft.com/office/drawing/2014/main" id="{2492CECA-D20C-47AF-A75A-44DFDE74D82D}"/>
              </a:ext>
            </a:extLst>
          </p:cNvPr>
          <p:cNvSpPr>
            <a:spLocks noGrp="1"/>
          </p:cNvSpPr>
          <p:nvPr>
            <p:ph type="body" sz="quarter" idx="17" hasCustomPrompt="1"/>
          </p:nvPr>
        </p:nvSpPr>
        <p:spPr>
          <a:xfrm>
            <a:off x="4329790" y="2063838"/>
            <a:ext cx="3515704" cy="422365"/>
          </a:xfrm>
          <a:prstGeom prst="rect">
            <a:avLst/>
          </a:prstGeom>
        </p:spPr>
        <p:txBody>
          <a:bodyPr rtlCol="0">
            <a:noAutofit/>
          </a:bodyPr>
          <a:lstStyle>
            <a:lvl1pPr marL="0" indent="0" algn="l">
              <a:buNone/>
              <a:defRPr sz="2000" b="0" i="0" spc="200" baseline="0">
                <a:solidFill>
                  <a:schemeClr val="accent5"/>
                </a:solidFill>
                <a:latin typeface="Meiryo UI" panose="020B0604030504040204" pitchFamily="50" charset="-128"/>
                <a:ea typeface="Meiryo UI" panose="020B0604030504040204" pitchFamily="50" charset="-128"/>
              </a:defRPr>
            </a:lvl1pPr>
          </a:lstStyle>
          <a:p>
            <a:pPr lvl="0" rtl="0"/>
            <a:r>
              <a:rPr lang="ja-JP" altLang="en-US" noProof="0" dirty="0"/>
              <a:t>クリックしてサブタイトルをこちらに追加 </a:t>
            </a:r>
          </a:p>
        </p:txBody>
      </p:sp>
      <p:sp>
        <p:nvSpPr>
          <p:cNvPr id="23" name="テキスト プレースホルダー 17">
            <a:extLst>
              <a:ext uri="{FF2B5EF4-FFF2-40B4-BE49-F238E27FC236}">
                <a16:creationId xmlns:a16="http://schemas.microsoft.com/office/drawing/2014/main" id="{EEF915A4-555A-4718-876D-625A85FAB0C9}"/>
              </a:ext>
            </a:extLst>
          </p:cNvPr>
          <p:cNvSpPr>
            <a:spLocks noGrp="1"/>
          </p:cNvSpPr>
          <p:nvPr>
            <p:ph type="body" sz="quarter" idx="18" hasCustomPrompt="1"/>
          </p:nvPr>
        </p:nvSpPr>
        <p:spPr>
          <a:xfrm>
            <a:off x="4329582" y="2523933"/>
            <a:ext cx="3515346" cy="3325723"/>
          </a:xfrm>
          <a:prstGeom prst="rect">
            <a:avLst/>
          </a:prstGeom>
        </p:spPr>
        <p:txBody>
          <a:bodyPr rtlCol="0"/>
          <a:lstStyle>
            <a:lvl1pPr marL="0" indent="0">
              <a:lnSpc>
                <a:spcPct val="150000"/>
              </a:lnSpc>
              <a:spcBef>
                <a:spcPts val="0"/>
              </a:spcBef>
              <a:spcAft>
                <a:spcPts val="1200"/>
              </a:spcAft>
              <a:buFont typeface="Segoe UI Light" panose="020B0502040204020203" pitchFamily="34" charset="0"/>
              <a:buNone/>
              <a:defRPr sz="1400" spc="50" baseline="0">
                <a:latin typeface="Meiryo UI" panose="020B0604030504040204" pitchFamily="50" charset="-128"/>
                <a:ea typeface="Meiryo UI" panose="020B0604030504040204" pitchFamily="50" charset="-128"/>
              </a:defRPr>
            </a:lvl1pPr>
          </a:lstStyle>
          <a:p>
            <a:pPr lvl="0" rtl="0"/>
            <a:r>
              <a:rPr lang="ja-JP" altLang="en-US" noProof="0" dirty="0"/>
              <a:t>クリックしてテキストを追加</a:t>
            </a:r>
          </a:p>
        </p:txBody>
      </p:sp>
      <p:sp>
        <p:nvSpPr>
          <p:cNvPr id="26" name="テキスト プレースホルダー 14">
            <a:extLst>
              <a:ext uri="{FF2B5EF4-FFF2-40B4-BE49-F238E27FC236}">
                <a16:creationId xmlns:a16="http://schemas.microsoft.com/office/drawing/2014/main" id="{7458D237-AB82-4392-B182-AAF3694FDB1D}"/>
              </a:ext>
            </a:extLst>
          </p:cNvPr>
          <p:cNvSpPr>
            <a:spLocks noGrp="1"/>
          </p:cNvSpPr>
          <p:nvPr>
            <p:ph type="body" sz="quarter" idx="19" hasCustomPrompt="1"/>
          </p:nvPr>
        </p:nvSpPr>
        <p:spPr>
          <a:xfrm>
            <a:off x="8175874" y="2063838"/>
            <a:ext cx="3515704" cy="422365"/>
          </a:xfrm>
          <a:prstGeom prst="rect">
            <a:avLst/>
          </a:prstGeom>
        </p:spPr>
        <p:txBody>
          <a:bodyPr rtlCol="0">
            <a:noAutofit/>
          </a:bodyPr>
          <a:lstStyle>
            <a:lvl1pPr marL="0" indent="0" algn="l">
              <a:buNone/>
              <a:defRPr sz="2000" b="0" i="0" spc="200" baseline="0">
                <a:solidFill>
                  <a:schemeClr val="accent5"/>
                </a:solidFill>
                <a:latin typeface="Meiryo UI" panose="020B0604030504040204" pitchFamily="50" charset="-128"/>
                <a:ea typeface="Meiryo UI" panose="020B0604030504040204" pitchFamily="50" charset="-128"/>
              </a:defRPr>
            </a:lvl1pPr>
          </a:lstStyle>
          <a:p>
            <a:pPr lvl="0" rtl="0"/>
            <a:r>
              <a:rPr lang="ja-JP" altLang="en-US" noProof="0" dirty="0"/>
              <a:t>クリックしてサブタイトルをこちらに追加 </a:t>
            </a:r>
          </a:p>
        </p:txBody>
      </p:sp>
      <p:sp>
        <p:nvSpPr>
          <p:cNvPr id="27" name="テキスト プレースホルダー 17">
            <a:extLst>
              <a:ext uri="{FF2B5EF4-FFF2-40B4-BE49-F238E27FC236}">
                <a16:creationId xmlns:a16="http://schemas.microsoft.com/office/drawing/2014/main" id="{AAA9CCE2-427A-46C0-A79B-0D01E8888EEB}"/>
              </a:ext>
            </a:extLst>
          </p:cNvPr>
          <p:cNvSpPr>
            <a:spLocks noGrp="1"/>
          </p:cNvSpPr>
          <p:nvPr>
            <p:ph type="body" sz="quarter" idx="20" hasCustomPrompt="1"/>
          </p:nvPr>
        </p:nvSpPr>
        <p:spPr>
          <a:xfrm>
            <a:off x="8175666" y="2523933"/>
            <a:ext cx="3515346" cy="3325723"/>
          </a:xfrm>
          <a:prstGeom prst="rect">
            <a:avLst/>
          </a:prstGeom>
        </p:spPr>
        <p:txBody>
          <a:bodyPr rtlCol="0"/>
          <a:lstStyle>
            <a:lvl1pPr marL="0" indent="0">
              <a:lnSpc>
                <a:spcPct val="150000"/>
              </a:lnSpc>
              <a:spcBef>
                <a:spcPts val="0"/>
              </a:spcBef>
              <a:spcAft>
                <a:spcPts val="1200"/>
              </a:spcAft>
              <a:buFont typeface="Segoe UI Light" panose="020B0502040204020203" pitchFamily="34" charset="0"/>
              <a:buNone/>
              <a:defRPr sz="1400" spc="50" baseline="0">
                <a:latin typeface="Meiryo UI" panose="020B0604030504040204" pitchFamily="50" charset="-128"/>
                <a:ea typeface="Meiryo UI" panose="020B0604030504040204" pitchFamily="50" charset="-128"/>
              </a:defRPr>
            </a:lvl1pPr>
          </a:lstStyle>
          <a:p>
            <a:pPr lvl="0" rtl="0"/>
            <a:r>
              <a:rPr lang="ja-JP" altLang="en-US" noProof="0" dirty="0"/>
              <a:t>クリックしてテキストを追加</a:t>
            </a:r>
          </a:p>
        </p:txBody>
      </p:sp>
      <p:sp>
        <p:nvSpPr>
          <p:cNvPr id="4" name="日付プレースホルダー 3">
            <a:extLst>
              <a:ext uri="{FF2B5EF4-FFF2-40B4-BE49-F238E27FC236}">
                <a16:creationId xmlns:a16="http://schemas.microsoft.com/office/drawing/2014/main" id="{235A30FE-146C-418D-B68F-9EBB829D029E}"/>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5" name="フッター プレースホルダー 4">
            <a:extLst>
              <a:ext uri="{FF2B5EF4-FFF2-40B4-BE49-F238E27FC236}">
                <a16:creationId xmlns:a16="http://schemas.microsoft.com/office/drawing/2014/main" id="{B6BCBBE8-05C6-4946-80F5-DE319A6FCE8D}"/>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6" name="スライド番号プレースホルダー 5">
            <a:extLst>
              <a:ext uri="{FF2B5EF4-FFF2-40B4-BE49-F238E27FC236}">
                <a16:creationId xmlns:a16="http://schemas.microsoft.com/office/drawing/2014/main" id="{722839E0-080F-4A5D-99FB-FD1917E7F5BF}"/>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3077888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概要">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2C65D0-3E91-45C0-BC6C-CC7BFE58B0B9}"/>
              </a:ext>
            </a:extLst>
          </p:cNvPr>
          <p:cNvSpPr>
            <a:spLocks noGrp="1"/>
          </p:cNvSpPr>
          <p:nvPr>
            <p:ph type="title" hasCustomPrompt="1"/>
          </p:nvPr>
        </p:nvSpPr>
        <p:spPr>
          <a:xfrm>
            <a:off x="1574800" y="3429000"/>
            <a:ext cx="3097320" cy="978408"/>
          </a:xfrm>
          <a:prstGeom prst="rect">
            <a:avLst/>
          </a:prstGeom>
        </p:spPr>
        <p:txBody>
          <a:bodyPr rtlCol="0" anchor="ctr"/>
          <a:lstStyle>
            <a:lvl1pPr algn="l">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6" name="図プレースホルダー 5">
            <a:extLst>
              <a:ext uri="{FF2B5EF4-FFF2-40B4-BE49-F238E27FC236}">
                <a16:creationId xmlns:a16="http://schemas.microsoft.com/office/drawing/2014/main" id="{09651A5D-2C86-4900-A248-8559E39BDAC9}"/>
              </a:ext>
            </a:extLst>
          </p:cNvPr>
          <p:cNvSpPr>
            <a:spLocks noGrp="1"/>
          </p:cNvSpPr>
          <p:nvPr>
            <p:ph type="pic" sz="quarter" idx="13" hasCustomPrompt="1"/>
          </p:nvPr>
        </p:nvSpPr>
        <p:spPr>
          <a:xfrm>
            <a:off x="0" y="0"/>
            <a:ext cx="12192000" cy="2051050"/>
          </a:xfrm>
          <a:prstGeom prst="rect">
            <a:avLst/>
          </a:prstGeom>
        </p:spPr>
        <p:txBody>
          <a:bodyPr rtlCol="0"/>
          <a:lstStyle>
            <a:lvl1pPr marL="0" indent="0" algn="ctr">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9" name="テキスト プレースホルダー 11">
            <a:extLst>
              <a:ext uri="{FF2B5EF4-FFF2-40B4-BE49-F238E27FC236}">
                <a16:creationId xmlns:a16="http://schemas.microsoft.com/office/drawing/2014/main" id="{D5F84479-AB5A-4587-BAAF-A05E52224B46}"/>
              </a:ext>
            </a:extLst>
          </p:cNvPr>
          <p:cNvSpPr>
            <a:spLocks noGrp="1"/>
          </p:cNvSpPr>
          <p:nvPr>
            <p:ph type="body" sz="quarter" idx="16" hasCustomPrompt="1"/>
          </p:nvPr>
        </p:nvSpPr>
        <p:spPr>
          <a:xfrm>
            <a:off x="6235700" y="2854660"/>
            <a:ext cx="4749800" cy="2129971"/>
          </a:xfrm>
          <a:prstGeom prst="rect">
            <a:avLst/>
          </a:prstGeom>
        </p:spPr>
        <p:txBody>
          <a:bodyPr rtlCol="0"/>
          <a:lstStyle>
            <a:lvl1pPr marL="0" indent="0" algn="l">
              <a:lnSpc>
                <a:spcPct val="150000"/>
              </a:lnSpc>
              <a:spcBef>
                <a:spcPts val="0"/>
              </a:spcBef>
              <a:buNone/>
              <a:defRPr sz="1400" cap="none" spc="50" baseline="0">
                <a:latin typeface="Meiryo UI" panose="020B0604030504040204" pitchFamily="50" charset="-128"/>
                <a:ea typeface="Meiryo UI" panose="020B0604030504040204" pitchFamily="50" charset="-128"/>
              </a:defRPr>
            </a:lvl1pPr>
          </a:lstStyle>
          <a:p>
            <a:pPr lvl="0" rtl="0"/>
            <a:r>
              <a:rPr lang="ja-JP" altLang="en-US" noProof="0" dirty="0"/>
              <a:t>クリックしてテキストを追加</a:t>
            </a:r>
          </a:p>
        </p:txBody>
      </p:sp>
      <p:sp>
        <p:nvSpPr>
          <p:cNvPr id="7" name="図プレースホルダー 5">
            <a:extLst>
              <a:ext uri="{FF2B5EF4-FFF2-40B4-BE49-F238E27FC236}">
                <a16:creationId xmlns:a16="http://schemas.microsoft.com/office/drawing/2014/main" id="{3D8D3253-3A08-4F2F-B6B3-607BBC6B33D7}"/>
              </a:ext>
            </a:extLst>
          </p:cNvPr>
          <p:cNvSpPr>
            <a:spLocks noGrp="1"/>
          </p:cNvSpPr>
          <p:nvPr>
            <p:ph type="pic" sz="quarter" idx="14" hasCustomPrompt="1"/>
          </p:nvPr>
        </p:nvSpPr>
        <p:spPr>
          <a:xfrm>
            <a:off x="0" y="5788241"/>
            <a:ext cx="12192000" cy="1069760"/>
          </a:xfrm>
          <a:prstGeom prst="rect">
            <a:avLst/>
          </a:prstGeom>
        </p:spPr>
        <p:txBody>
          <a:bodyPr rtlCol="0"/>
          <a:lstStyle>
            <a:lvl1pPr marL="0" indent="0" algn="ctr">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3" name="日付プレースホルダー 2">
            <a:extLst>
              <a:ext uri="{FF2B5EF4-FFF2-40B4-BE49-F238E27FC236}">
                <a16:creationId xmlns:a16="http://schemas.microsoft.com/office/drawing/2014/main" id="{92B75CEA-DDFB-4C62-B83F-6A0B86FA74F7}"/>
              </a:ext>
            </a:extLst>
          </p:cNvPr>
          <p:cNvSpPr>
            <a:spLocks noGrp="1"/>
          </p:cNvSpPr>
          <p:nvPr>
            <p:ph type="dt" sz="half" idx="10"/>
          </p:nvPr>
        </p:nvSpPr>
        <p:spPr/>
        <p:txBody>
          <a:bodyPr rtlCol="0"/>
          <a:lstStyle>
            <a:lvl1pPr>
              <a:defRPr>
                <a:solidFill>
                  <a:schemeClr val="bg1"/>
                </a:solidFill>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4" name="フッター プレースホルダー 3">
            <a:extLst>
              <a:ext uri="{FF2B5EF4-FFF2-40B4-BE49-F238E27FC236}">
                <a16:creationId xmlns:a16="http://schemas.microsoft.com/office/drawing/2014/main" id="{5D425E30-50C5-42DD-911D-36C0E732E337}"/>
              </a:ext>
            </a:extLst>
          </p:cNvPr>
          <p:cNvSpPr>
            <a:spLocks noGrp="1"/>
          </p:cNvSpPr>
          <p:nvPr>
            <p:ph type="ftr" sz="quarter" idx="11"/>
          </p:nvPr>
        </p:nvSpPr>
        <p:spPr/>
        <p:txBody>
          <a:bodyPr rtlCol="0"/>
          <a:lstStyle>
            <a:lvl1pPr>
              <a:defRPr>
                <a:solidFill>
                  <a:schemeClr val="bg1"/>
                </a:solidFill>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5" name="スライド番号プレースホルダー 4">
            <a:extLst>
              <a:ext uri="{FF2B5EF4-FFF2-40B4-BE49-F238E27FC236}">
                <a16:creationId xmlns:a16="http://schemas.microsoft.com/office/drawing/2014/main" id="{6E88C855-986C-4539-81CE-5421C8EB71F7}"/>
              </a:ext>
            </a:extLst>
          </p:cNvPr>
          <p:cNvSpPr>
            <a:spLocks noGrp="1"/>
          </p:cNvSpPr>
          <p:nvPr>
            <p:ph type="sldNum" sz="quarter" idx="12"/>
          </p:nvPr>
        </p:nvSpPr>
        <p:spPr/>
        <p:txBody>
          <a:bodyPr rtlCol="0"/>
          <a:lstStyle>
            <a:lvl1pPr>
              <a:defRPr>
                <a:solidFill>
                  <a:schemeClr val="bg1"/>
                </a:solidFill>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23772393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結び">
    <p:spTree>
      <p:nvGrpSpPr>
        <p:cNvPr id="1" name=""/>
        <p:cNvGrpSpPr/>
        <p:nvPr/>
      </p:nvGrpSpPr>
      <p:grpSpPr>
        <a:xfrm>
          <a:off x="0" y="0"/>
          <a:ext cx="0" cy="0"/>
          <a:chOff x="0" y="0"/>
          <a:chExt cx="0" cy="0"/>
        </a:xfrm>
      </p:grpSpPr>
      <p:sp>
        <p:nvSpPr>
          <p:cNvPr id="7" name="タイトル 6">
            <a:extLst>
              <a:ext uri="{FF2B5EF4-FFF2-40B4-BE49-F238E27FC236}">
                <a16:creationId xmlns:a16="http://schemas.microsoft.com/office/drawing/2014/main" id="{18F63EB3-EB79-4150-A7A5-F675662724D7}"/>
              </a:ext>
            </a:extLst>
          </p:cNvPr>
          <p:cNvSpPr>
            <a:spLocks noGrp="1"/>
          </p:cNvSpPr>
          <p:nvPr>
            <p:ph type="title" hasCustomPrompt="1"/>
          </p:nvPr>
        </p:nvSpPr>
        <p:spPr>
          <a:xfrm>
            <a:off x="4073237" y="1096375"/>
            <a:ext cx="4045527" cy="1590790"/>
          </a:xfrm>
          <a:prstGeom prst="rect">
            <a:avLst/>
          </a:prstGeom>
        </p:spPr>
        <p:txBody>
          <a:bodyPr rtlCol="0" anchor="b"/>
          <a:lstStyle>
            <a:lvl1pP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6" name="図プレースホルダー 5">
            <a:extLst>
              <a:ext uri="{FF2B5EF4-FFF2-40B4-BE49-F238E27FC236}">
                <a16:creationId xmlns:a16="http://schemas.microsoft.com/office/drawing/2014/main" id="{289D0B50-E879-41B9-9B1B-EBB40605D1B7}"/>
              </a:ext>
            </a:extLst>
          </p:cNvPr>
          <p:cNvSpPr>
            <a:spLocks noGrp="1"/>
          </p:cNvSpPr>
          <p:nvPr>
            <p:ph type="pic" sz="quarter" idx="13" hasCustomPrompt="1"/>
          </p:nvPr>
        </p:nvSpPr>
        <p:spPr>
          <a:xfrm>
            <a:off x="0" y="951274"/>
            <a:ext cx="2743201" cy="4747564"/>
          </a:xfrm>
          <a:prstGeom prst="rect">
            <a:avLst/>
          </a:prstGeom>
        </p:spPr>
        <p:txBody>
          <a:bodyPr rtlCol="0"/>
          <a:lstStyle>
            <a:lvl1pPr marL="0" indent="0" algn="ctr">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8" name="テキスト プレースホルダー 8">
            <a:extLst>
              <a:ext uri="{FF2B5EF4-FFF2-40B4-BE49-F238E27FC236}">
                <a16:creationId xmlns:a16="http://schemas.microsoft.com/office/drawing/2014/main" id="{EB4D3EE7-1F3B-4AAB-A04D-3162C35A1A90}"/>
              </a:ext>
            </a:extLst>
          </p:cNvPr>
          <p:cNvSpPr>
            <a:spLocks noGrp="1"/>
          </p:cNvSpPr>
          <p:nvPr>
            <p:ph type="body" sz="quarter" idx="16" hasCustomPrompt="1"/>
          </p:nvPr>
        </p:nvSpPr>
        <p:spPr>
          <a:xfrm>
            <a:off x="4107354" y="2910720"/>
            <a:ext cx="4011410" cy="2061261"/>
          </a:xfrm>
          <a:prstGeom prst="rect">
            <a:avLst/>
          </a:prstGeom>
        </p:spPr>
        <p:txBody>
          <a:bodyPr rtlCol="0" anchor="t"/>
          <a:lstStyle>
            <a:lvl1pPr marL="0" indent="0">
              <a:lnSpc>
                <a:spcPct val="200000"/>
              </a:lnSpc>
              <a:spcBef>
                <a:spcPts val="0"/>
              </a:spcBef>
              <a:buFont typeface="Segoe UI Light" panose="020B0502040204020203" pitchFamily="34" charset="0"/>
              <a:buNone/>
              <a:defRPr sz="2000" b="0" i="0"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9" name="図プレースホルダー 5">
            <a:extLst>
              <a:ext uri="{FF2B5EF4-FFF2-40B4-BE49-F238E27FC236}">
                <a16:creationId xmlns:a16="http://schemas.microsoft.com/office/drawing/2014/main" id="{2A57A12F-74B8-4CBC-816C-F2AC890D1B90}"/>
              </a:ext>
            </a:extLst>
          </p:cNvPr>
          <p:cNvSpPr>
            <a:spLocks noGrp="1"/>
          </p:cNvSpPr>
          <p:nvPr>
            <p:ph type="pic" sz="quarter" idx="17" hasCustomPrompt="1"/>
          </p:nvPr>
        </p:nvSpPr>
        <p:spPr>
          <a:xfrm>
            <a:off x="9448800" y="951274"/>
            <a:ext cx="2743200" cy="4747564"/>
          </a:xfrm>
          <a:prstGeom prst="rect">
            <a:avLst/>
          </a:prstGeom>
        </p:spPr>
        <p:txBody>
          <a:bodyPr rtlCol="0"/>
          <a:lstStyle>
            <a:lvl1pPr marL="0" indent="0" algn="ctr">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3" name="日付プレースホルダー 2">
            <a:extLst>
              <a:ext uri="{FF2B5EF4-FFF2-40B4-BE49-F238E27FC236}">
                <a16:creationId xmlns:a16="http://schemas.microsoft.com/office/drawing/2014/main" id="{2A19A048-F803-428B-9A66-6DE56F4DE58E}"/>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4" name="フッター プレースホルダー 3">
            <a:extLst>
              <a:ext uri="{FF2B5EF4-FFF2-40B4-BE49-F238E27FC236}">
                <a16:creationId xmlns:a16="http://schemas.microsoft.com/office/drawing/2014/main" id="{DB42CDA7-93A6-45DB-9062-E70E51ACB72C}"/>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5" name="スライド番号プレースホルダー 4">
            <a:extLst>
              <a:ext uri="{FF2B5EF4-FFF2-40B4-BE49-F238E27FC236}">
                <a16:creationId xmlns:a16="http://schemas.microsoft.com/office/drawing/2014/main" id="{B1F08F63-561A-455E-8ED8-20CCE58E722A}"/>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3549593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議題">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44C813-EE84-4C00-BDF7-2FD444FA42A0}"/>
              </a:ext>
            </a:extLst>
          </p:cNvPr>
          <p:cNvSpPr>
            <a:spLocks noGrp="1"/>
          </p:cNvSpPr>
          <p:nvPr>
            <p:ph type="title" hasCustomPrompt="1"/>
          </p:nvPr>
        </p:nvSpPr>
        <p:spPr>
          <a:xfrm>
            <a:off x="1401580" y="942423"/>
            <a:ext cx="4694420" cy="1124392"/>
          </a:xfrm>
          <a:prstGeom prst="rect">
            <a:avLst/>
          </a:prstGeom>
        </p:spPr>
        <p:txBody>
          <a:bodyPr rtlCol="0" anchor="b"/>
          <a:lstStyle>
            <a:lvl1pP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9" name="テキスト プレースホルダー 11">
            <a:extLst>
              <a:ext uri="{FF2B5EF4-FFF2-40B4-BE49-F238E27FC236}">
                <a16:creationId xmlns:a16="http://schemas.microsoft.com/office/drawing/2014/main" id="{41FB44AB-9520-4C96-A83D-2FABD15CBE70}"/>
              </a:ext>
            </a:extLst>
          </p:cNvPr>
          <p:cNvSpPr>
            <a:spLocks noGrp="1"/>
          </p:cNvSpPr>
          <p:nvPr>
            <p:ph type="body" sz="quarter" idx="16" hasCustomPrompt="1"/>
          </p:nvPr>
        </p:nvSpPr>
        <p:spPr>
          <a:xfrm>
            <a:off x="1410587" y="2329867"/>
            <a:ext cx="4058872" cy="3156533"/>
          </a:xfrm>
          <a:prstGeom prst="rect">
            <a:avLst/>
          </a:prstGeom>
        </p:spPr>
        <p:txBody>
          <a:bodyPr rtlCol="0"/>
          <a:lstStyle>
            <a:lvl1pPr marL="0" indent="0" algn="l">
              <a:lnSpc>
                <a:spcPct val="200000"/>
              </a:lnSpc>
              <a:spcBef>
                <a:spcPts val="0"/>
              </a:spcBef>
              <a:buFont typeface="Segoe UI Light" panose="020B0502040204020203" pitchFamily="34" charset="0"/>
              <a:buNone/>
              <a:defRPr sz="2000" cap="none" spc="5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クリックしてテキストを追加</a:t>
            </a:r>
          </a:p>
        </p:txBody>
      </p:sp>
      <p:sp>
        <p:nvSpPr>
          <p:cNvPr id="4" name="日付プレースホルダー 3">
            <a:extLst>
              <a:ext uri="{FF2B5EF4-FFF2-40B4-BE49-F238E27FC236}">
                <a16:creationId xmlns:a16="http://schemas.microsoft.com/office/drawing/2014/main" id="{3A6B1A04-4BA1-4FCF-B19E-6A052911CC21}"/>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5" name="フッター プレースホルダー 4">
            <a:extLst>
              <a:ext uri="{FF2B5EF4-FFF2-40B4-BE49-F238E27FC236}">
                <a16:creationId xmlns:a16="http://schemas.microsoft.com/office/drawing/2014/main" id="{C9DD33EA-800C-403C-867B-B4178A7C375B}"/>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7" name="図プレースホルダー 2">
            <a:extLst>
              <a:ext uri="{FF2B5EF4-FFF2-40B4-BE49-F238E27FC236}">
                <a16:creationId xmlns:a16="http://schemas.microsoft.com/office/drawing/2014/main" id="{0285C91D-2914-4BB9-A857-7DFA168C761F}"/>
              </a:ext>
            </a:extLst>
          </p:cNvPr>
          <p:cNvSpPr>
            <a:spLocks noGrp="1"/>
          </p:cNvSpPr>
          <p:nvPr>
            <p:ph type="pic" sz="quarter" idx="14" hasCustomPrompt="1"/>
          </p:nvPr>
        </p:nvSpPr>
        <p:spPr>
          <a:xfrm>
            <a:off x="7183361" y="0"/>
            <a:ext cx="3598052" cy="3258105"/>
          </a:xfrm>
          <a:prstGeom prst="rect">
            <a:avLst/>
          </a:prstGeom>
        </p:spPr>
        <p:txBody>
          <a:bodyPr rtlCol="0"/>
          <a:lstStyle>
            <a:lvl1pPr marL="0" indent="0" algn="ctr">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3" name="図プレースホルダー 2">
            <a:extLst>
              <a:ext uri="{FF2B5EF4-FFF2-40B4-BE49-F238E27FC236}">
                <a16:creationId xmlns:a16="http://schemas.microsoft.com/office/drawing/2014/main" id="{C6896BB5-7888-43CA-A76C-BF7DE06DF2BD}"/>
              </a:ext>
            </a:extLst>
          </p:cNvPr>
          <p:cNvSpPr>
            <a:spLocks noGrp="1"/>
          </p:cNvSpPr>
          <p:nvPr>
            <p:ph type="pic" sz="quarter" idx="13" hasCustomPrompt="1"/>
          </p:nvPr>
        </p:nvSpPr>
        <p:spPr>
          <a:xfrm>
            <a:off x="7183361" y="3599895"/>
            <a:ext cx="3598052" cy="3258105"/>
          </a:xfrm>
          <a:prstGeom prst="rect">
            <a:avLst/>
          </a:prstGeom>
        </p:spPr>
        <p:txBody>
          <a:bodyPr rtlCol="0"/>
          <a:lstStyle>
            <a:lvl1pPr marL="0" indent="0" algn="ctr">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6" name="スライド番号プレースホルダー 5">
            <a:extLst>
              <a:ext uri="{FF2B5EF4-FFF2-40B4-BE49-F238E27FC236}">
                <a16:creationId xmlns:a16="http://schemas.microsoft.com/office/drawing/2014/main" id="{26C8D158-80CE-4259-AE40-6EC8A072E290}"/>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3729022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概要">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FEC8E4-E66E-43DD-B7F9-77510035ACC4}"/>
              </a:ext>
            </a:extLst>
          </p:cNvPr>
          <p:cNvSpPr>
            <a:spLocks noGrp="1"/>
          </p:cNvSpPr>
          <p:nvPr>
            <p:ph type="title" hasCustomPrompt="1"/>
          </p:nvPr>
        </p:nvSpPr>
        <p:spPr>
          <a:xfrm>
            <a:off x="6197600" y="2921000"/>
            <a:ext cx="4749800" cy="527050"/>
          </a:xfrm>
          <a:prstGeom prst="rect">
            <a:avLst/>
          </a:prstGeom>
        </p:spPr>
        <p:txBody>
          <a:bodyPr rtlCol="0" anchor="b"/>
          <a:lstStyle>
            <a:lvl1pP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9" name="図プレースホルダー 8">
            <a:extLst>
              <a:ext uri="{FF2B5EF4-FFF2-40B4-BE49-F238E27FC236}">
                <a16:creationId xmlns:a16="http://schemas.microsoft.com/office/drawing/2014/main" id="{3DA549A2-F99E-46CF-BFF2-0F2D5834E10E}"/>
              </a:ext>
            </a:extLst>
          </p:cNvPr>
          <p:cNvSpPr>
            <a:spLocks noGrp="1"/>
          </p:cNvSpPr>
          <p:nvPr>
            <p:ph type="pic" sz="quarter" idx="13" hasCustomPrompt="1"/>
          </p:nvPr>
        </p:nvSpPr>
        <p:spPr>
          <a:xfrm>
            <a:off x="838200" y="492125"/>
            <a:ext cx="4114800" cy="5372100"/>
          </a:xfrm>
          <a:prstGeom prst="rect">
            <a:avLst/>
          </a:prstGeom>
        </p:spPr>
        <p:txBody>
          <a:bodyPr rtlCol="0"/>
          <a:lstStyle>
            <a:lvl1pPr marL="0" indent="0">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13" name="テキスト プレースホルダー 11">
            <a:extLst>
              <a:ext uri="{FF2B5EF4-FFF2-40B4-BE49-F238E27FC236}">
                <a16:creationId xmlns:a16="http://schemas.microsoft.com/office/drawing/2014/main" id="{8E76B184-0041-41D4-948C-64DE4AB097C0}"/>
              </a:ext>
            </a:extLst>
          </p:cNvPr>
          <p:cNvSpPr>
            <a:spLocks noGrp="1"/>
          </p:cNvSpPr>
          <p:nvPr>
            <p:ph type="body" sz="quarter" idx="15" hasCustomPrompt="1"/>
          </p:nvPr>
        </p:nvSpPr>
        <p:spPr>
          <a:xfrm>
            <a:off x="6197600" y="3429000"/>
            <a:ext cx="4749800" cy="2129971"/>
          </a:xfrm>
          <a:prstGeom prst="rect">
            <a:avLst/>
          </a:prstGeom>
        </p:spPr>
        <p:txBody>
          <a:bodyPr rtlCol="0"/>
          <a:lstStyle>
            <a:lvl1pPr marL="0" indent="0" algn="l">
              <a:lnSpc>
                <a:spcPct val="150000"/>
              </a:lnSpc>
              <a:spcBef>
                <a:spcPts val="0"/>
              </a:spcBef>
              <a:buNone/>
              <a:defRPr sz="1400" cap="none" spc="50" baseline="0">
                <a:latin typeface="Meiryo UI" panose="020B0604030504040204" pitchFamily="50" charset="-128"/>
                <a:ea typeface="Meiryo UI" panose="020B0604030504040204" pitchFamily="50" charset="-128"/>
              </a:defRPr>
            </a:lvl1pPr>
          </a:lstStyle>
          <a:p>
            <a:pPr lvl="0" rtl="0"/>
            <a:r>
              <a:rPr lang="ja-JP" altLang="en-US" noProof="0" dirty="0"/>
              <a:t>クリックしてテキストを追加</a:t>
            </a:r>
          </a:p>
        </p:txBody>
      </p:sp>
      <p:sp>
        <p:nvSpPr>
          <p:cNvPr id="4" name="日付プレースホルダー 3">
            <a:extLst>
              <a:ext uri="{FF2B5EF4-FFF2-40B4-BE49-F238E27FC236}">
                <a16:creationId xmlns:a16="http://schemas.microsoft.com/office/drawing/2014/main" id="{B89B09CA-52A5-4AB5-AF1F-8A21941819CE}"/>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5" name="フッター プレースホルダー 4">
            <a:extLst>
              <a:ext uri="{FF2B5EF4-FFF2-40B4-BE49-F238E27FC236}">
                <a16:creationId xmlns:a16="http://schemas.microsoft.com/office/drawing/2014/main" id="{6BF5B9A3-008F-4631-AAAD-66E8363F3C0F}"/>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6" name="スライド番号プレースホルダー 5">
            <a:extLst>
              <a:ext uri="{FF2B5EF4-FFF2-40B4-BE49-F238E27FC236}">
                <a16:creationId xmlns:a16="http://schemas.microsoft.com/office/drawing/2014/main" id="{84547ADF-979E-4B05-BD10-4C2F27964C58}"/>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2919361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主な目標">
    <p:spTree>
      <p:nvGrpSpPr>
        <p:cNvPr id="1" name=""/>
        <p:cNvGrpSpPr/>
        <p:nvPr/>
      </p:nvGrpSpPr>
      <p:grpSpPr>
        <a:xfrm>
          <a:off x="0" y="0"/>
          <a:ext cx="0" cy="0"/>
          <a:chOff x="0" y="0"/>
          <a:chExt cx="0" cy="0"/>
        </a:xfrm>
      </p:grpSpPr>
      <p:sp>
        <p:nvSpPr>
          <p:cNvPr id="15" name="図プレースホルダー 2">
            <a:extLst>
              <a:ext uri="{FF2B5EF4-FFF2-40B4-BE49-F238E27FC236}">
                <a16:creationId xmlns:a16="http://schemas.microsoft.com/office/drawing/2014/main" id="{38C8EB8A-A968-4E47-AE69-9A01E7717EB1}"/>
              </a:ext>
            </a:extLst>
          </p:cNvPr>
          <p:cNvSpPr>
            <a:spLocks noGrp="1"/>
          </p:cNvSpPr>
          <p:nvPr>
            <p:ph type="pic" sz="quarter" idx="14" hasCustomPrompt="1"/>
          </p:nvPr>
        </p:nvSpPr>
        <p:spPr>
          <a:xfrm>
            <a:off x="598402" y="598401"/>
            <a:ext cx="9645056" cy="5661198"/>
          </a:xfrm>
          <a:prstGeom prst="rect">
            <a:avLst/>
          </a:prstGeom>
        </p:spPr>
        <p:txBody>
          <a:bodyPr rtlCol="0"/>
          <a:lstStyle>
            <a:lvl1pPr marL="0" indent="0" algn="ctr">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2" name="タイトル 1">
            <a:extLst>
              <a:ext uri="{FF2B5EF4-FFF2-40B4-BE49-F238E27FC236}">
                <a16:creationId xmlns:a16="http://schemas.microsoft.com/office/drawing/2014/main" id="{85A198BF-0DCC-40E9-B9E5-892F3CCF5439}"/>
              </a:ext>
            </a:extLst>
          </p:cNvPr>
          <p:cNvSpPr>
            <a:spLocks noGrp="1"/>
          </p:cNvSpPr>
          <p:nvPr>
            <p:ph type="title" hasCustomPrompt="1"/>
          </p:nvPr>
        </p:nvSpPr>
        <p:spPr>
          <a:xfrm>
            <a:off x="6169978" y="3443968"/>
            <a:ext cx="6022021" cy="882499"/>
          </a:xfrm>
          <a:prstGeom prst="rect">
            <a:avLst/>
          </a:prstGeom>
          <a:solidFill>
            <a:schemeClr val="accent4">
              <a:alpha val="80000"/>
            </a:schemeClr>
          </a:solidFill>
        </p:spPr>
        <p:txBody>
          <a:bodyPr lIns="1371600" tIns="457200" rtlCol="0" anchor="ctr" anchorCtr="0"/>
          <a:lstStyle>
            <a:lvl1pPr>
              <a:defRPr sz="3200" cap="all" spc="200" baseline="0">
                <a:solidFill>
                  <a:schemeClr val="bg1"/>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9" name="テキスト プレースホルダー 11">
            <a:extLst>
              <a:ext uri="{FF2B5EF4-FFF2-40B4-BE49-F238E27FC236}">
                <a16:creationId xmlns:a16="http://schemas.microsoft.com/office/drawing/2014/main" id="{FAD04F8B-0B18-4B5F-B3A8-8EEDC439F5F5}"/>
              </a:ext>
            </a:extLst>
          </p:cNvPr>
          <p:cNvSpPr>
            <a:spLocks noGrp="1"/>
          </p:cNvSpPr>
          <p:nvPr>
            <p:ph type="body" sz="quarter" idx="16" hasCustomPrompt="1"/>
          </p:nvPr>
        </p:nvSpPr>
        <p:spPr>
          <a:xfrm>
            <a:off x="6169979" y="4326467"/>
            <a:ext cx="6022021" cy="830414"/>
          </a:xfrm>
          <a:prstGeom prst="rect">
            <a:avLst/>
          </a:prstGeom>
          <a:solidFill>
            <a:schemeClr val="accent4">
              <a:alpha val="80000"/>
            </a:schemeClr>
          </a:solidFill>
        </p:spPr>
        <p:txBody>
          <a:bodyPr lIns="1371600" bIns="365760" rtlCol="0" anchor="ctr"/>
          <a:lstStyle>
            <a:lvl1pPr marL="0" indent="0" algn="l">
              <a:buNone/>
              <a:defRPr sz="2000" i="0" cap="none" spc="200" baseline="0">
                <a:solidFill>
                  <a:schemeClr val="bg1"/>
                </a:solidFill>
                <a:latin typeface="Meiryo UI" panose="020B0604030504040204" pitchFamily="50" charset="-128"/>
                <a:ea typeface="Meiryo UI" panose="020B0604030504040204" pitchFamily="50" charset="-128"/>
              </a:defRPr>
            </a:lvl1pPr>
          </a:lstStyle>
          <a:p>
            <a:pPr lvl="0" rtl="0"/>
            <a:r>
              <a:rPr lang="ja-JP" altLang="en-US" noProof="0" dirty="0"/>
              <a:t>クリックしてタイトルを追加</a:t>
            </a:r>
          </a:p>
        </p:txBody>
      </p:sp>
    </p:spTree>
    <p:extLst>
      <p:ext uri="{BB962C8B-B14F-4D97-AF65-F5344CB8AC3E}">
        <p14:creationId xmlns:p14="http://schemas.microsoft.com/office/powerpoint/2010/main" val="1593073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四半期ごとのパフォーマンス">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19EE33C-7BB8-4644-AC43-EAFCF071A501}"/>
              </a:ext>
            </a:extLst>
          </p:cNvPr>
          <p:cNvSpPr>
            <a:spLocks noGrp="1"/>
          </p:cNvSpPr>
          <p:nvPr>
            <p:ph type="title" hasCustomPrompt="1"/>
          </p:nvPr>
        </p:nvSpPr>
        <p:spPr>
          <a:xfrm>
            <a:off x="1109663" y="498928"/>
            <a:ext cx="9972675" cy="567873"/>
          </a:xfrm>
          <a:prstGeom prst="rect">
            <a:avLst/>
          </a:prstGeom>
        </p:spPr>
        <p:txBody>
          <a:bodyPr rtlCol="0"/>
          <a:lstStyle>
            <a:lvl1pPr algn="ct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7" name="日付プレースホルダー 6">
            <a:extLst>
              <a:ext uri="{FF2B5EF4-FFF2-40B4-BE49-F238E27FC236}">
                <a16:creationId xmlns:a16="http://schemas.microsoft.com/office/drawing/2014/main" id="{A36A6D30-3C9B-4105-8529-1FC3C4799157}"/>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8" name="フッター プレースホルダー 7">
            <a:extLst>
              <a:ext uri="{FF2B5EF4-FFF2-40B4-BE49-F238E27FC236}">
                <a16:creationId xmlns:a16="http://schemas.microsoft.com/office/drawing/2014/main" id="{6F6CE03B-D3BE-49C6-B2A4-0E17803F19AE}"/>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9" name="スライド番号プレースホルダー 8">
            <a:extLst>
              <a:ext uri="{FF2B5EF4-FFF2-40B4-BE49-F238E27FC236}">
                <a16:creationId xmlns:a16="http://schemas.microsoft.com/office/drawing/2014/main" id="{3DEB961D-2B84-4E52-A71A-1C55CFFD8FFB}"/>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3367271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成長分野">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1AAA794-F088-4753-95A0-021064EE61C0}"/>
              </a:ext>
            </a:extLst>
          </p:cNvPr>
          <p:cNvSpPr>
            <a:spLocks noGrp="1"/>
          </p:cNvSpPr>
          <p:nvPr>
            <p:ph type="title" hasCustomPrompt="1"/>
          </p:nvPr>
        </p:nvSpPr>
        <p:spPr>
          <a:xfrm>
            <a:off x="838200" y="494166"/>
            <a:ext cx="10515600" cy="567873"/>
          </a:xfrm>
          <a:prstGeom prst="rect">
            <a:avLst/>
          </a:prstGeom>
        </p:spPr>
        <p:txBody>
          <a:bodyPr rtlCol="0"/>
          <a:lstStyle>
            <a:lvl1pPr algn="ct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3" name="日付プレースホルダー 2">
            <a:extLst>
              <a:ext uri="{FF2B5EF4-FFF2-40B4-BE49-F238E27FC236}">
                <a16:creationId xmlns:a16="http://schemas.microsoft.com/office/drawing/2014/main" id="{57C3E83D-2F76-4F03-9EF6-81DED406531E}"/>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4" name="フッター プレースホルダー 3">
            <a:extLst>
              <a:ext uri="{FF2B5EF4-FFF2-40B4-BE49-F238E27FC236}">
                <a16:creationId xmlns:a16="http://schemas.microsoft.com/office/drawing/2014/main" id="{D3D99F77-FE1A-4CD5-8B1C-50D8981A1EE1}"/>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5" name="スライド番号プレースホルダー 4">
            <a:extLst>
              <a:ext uri="{FF2B5EF4-FFF2-40B4-BE49-F238E27FC236}">
                <a16:creationId xmlns:a16="http://schemas.microsoft.com/office/drawing/2014/main" id="{C84CA1C4-7C3D-4FAE-B5FC-D235F6D9E1E8}"/>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1139488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引用文">
    <p:spTree>
      <p:nvGrpSpPr>
        <p:cNvPr id="1" name=""/>
        <p:cNvGrpSpPr/>
        <p:nvPr/>
      </p:nvGrpSpPr>
      <p:grpSpPr>
        <a:xfrm>
          <a:off x="0" y="0"/>
          <a:ext cx="0" cy="0"/>
          <a:chOff x="0" y="0"/>
          <a:chExt cx="0" cy="0"/>
        </a:xfrm>
      </p:grpSpPr>
      <p:sp>
        <p:nvSpPr>
          <p:cNvPr id="6" name="図プレースホルダー 5">
            <a:extLst>
              <a:ext uri="{FF2B5EF4-FFF2-40B4-BE49-F238E27FC236}">
                <a16:creationId xmlns:a16="http://schemas.microsoft.com/office/drawing/2014/main" id="{C8E96375-73CE-4ED7-90B6-293AB27ED0AD}"/>
              </a:ext>
            </a:extLst>
          </p:cNvPr>
          <p:cNvSpPr>
            <a:spLocks noGrp="1"/>
          </p:cNvSpPr>
          <p:nvPr>
            <p:ph type="pic" sz="quarter" idx="13" hasCustomPrompt="1"/>
          </p:nvPr>
        </p:nvSpPr>
        <p:spPr>
          <a:xfrm>
            <a:off x="0" y="0"/>
            <a:ext cx="12192000" cy="6858000"/>
          </a:xfrm>
          <a:prstGeom prst="rect">
            <a:avLst/>
          </a:prstGeom>
        </p:spPr>
        <p:txBody>
          <a:bodyPr rtlCol="0"/>
          <a:lstStyle>
            <a:lvl1pPr marL="0" indent="0" algn="ctr">
              <a:buNone/>
              <a:defRPr spc="400" baseline="0">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15" name="タイトル 14">
            <a:extLst>
              <a:ext uri="{FF2B5EF4-FFF2-40B4-BE49-F238E27FC236}">
                <a16:creationId xmlns:a16="http://schemas.microsoft.com/office/drawing/2014/main" id="{4E8AED7C-EFC3-4427-AD37-E7AA4AF0CF8C}"/>
              </a:ext>
            </a:extLst>
          </p:cNvPr>
          <p:cNvSpPr>
            <a:spLocks noGrp="1"/>
          </p:cNvSpPr>
          <p:nvPr>
            <p:ph type="title" hasCustomPrompt="1"/>
          </p:nvPr>
        </p:nvSpPr>
        <p:spPr>
          <a:xfrm>
            <a:off x="-1" y="1181910"/>
            <a:ext cx="12192000" cy="3352227"/>
          </a:xfrm>
          <a:custGeom>
            <a:avLst/>
            <a:gdLst>
              <a:gd name="connsiteX0" fmla="*/ 11721830 w 12192000"/>
              <a:gd name="connsiteY0" fmla="*/ 0 h 3352227"/>
              <a:gd name="connsiteX1" fmla="*/ 12192000 w 12192000"/>
              <a:gd name="connsiteY1" fmla="*/ 0 h 3352227"/>
              <a:gd name="connsiteX2" fmla="*/ 12192000 w 12192000"/>
              <a:gd name="connsiteY2" fmla="*/ 3352227 h 3352227"/>
              <a:gd name="connsiteX3" fmla="*/ 11721830 w 12192000"/>
              <a:gd name="connsiteY3" fmla="*/ 3352227 h 3352227"/>
              <a:gd name="connsiteX4" fmla="*/ 0 w 12192000"/>
              <a:gd name="connsiteY4" fmla="*/ 0 h 3352227"/>
              <a:gd name="connsiteX5" fmla="*/ 5525311 w 12192000"/>
              <a:gd name="connsiteY5" fmla="*/ 0 h 3352227"/>
              <a:gd name="connsiteX6" fmla="*/ 5525311 w 12192000"/>
              <a:gd name="connsiteY6" fmla="*/ 3352227 h 3352227"/>
              <a:gd name="connsiteX7" fmla="*/ 0 w 12192000"/>
              <a:gd name="connsiteY7" fmla="*/ 3352227 h 335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3352227">
                <a:moveTo>
                  <a:pt x="11721830" y="0"/>
                </a:moveTo>
                <a:lnTo>
                  <a:pt x="12192000" y="0"/>
                </a:lnTo>
                <a:lnTo>
                  <a:pt x="12192000" y="3352227"/>
                </a:lnTo>
                <a:lnTo>
                  <a:pt x="11721830" y="3352227"/>
                </a:lnTo>
                <a:close/>
                <a:moveTo>
                  <a:pt x="0" y="0"/>
                </a:moveTo>
                <a:lnTo>
                  <a:pt x="5525311" y="0"/>
                </a:lnTo>
                <a:lnTo>
                  <a:pt x="5525311" y="3352227"/>
                </a:lnTo>
                <a:lnTo>
                  <a:pt x="0" y="3352227"/>
                </a:lnTo>
                <a:close/>
              </a:path>
            </a:pathLst>
          </a:custGeom>
          <a:solidFill>
            <a:schemeClr val="accent4">
              <a:lumMod val="20000"/>
              <a:lumOff val="80000"/>
              <a:alpha val="85000"/>
            </a:schemeClr>
          </a:solidFill>
        </p:spPr>
        <p:txBody>
          <a:bodyPr lIns="960120" rIns="7315200" rtlCol="0" anchor="b"/>
          <a:lstStyle>
            <a:lvl1pPr>
              <a:defRPr lang="en-US" sz="3200" cap="all" spc="200" baseline="0" dirty="0">
                <a:latin typeface="Meiryo UI" panose="020B0604030504040204" pitchFamily="50" charset="-128"/>
                <a:ea typeface="Meiryo UI" panose="020B0604030504040204" pitchFamily="50" charset="-128"/>
              </a:defRPr>
            </a:lvl1pPr>
          </a:lstStyle>
          <a:p>
            <a:pPr marL="0" lvl="0" rtl="0"/>
            <a:r>
              <a:rPr lang="ja-JP" altLang="en-US" noProof="0" dirty="0"/>
              <a:t>クリックしてタイトルを追加</a:t>
            </a:r>
          </a:p>
        </p:txBody>
      </p:sp>
      <p:sp>
        <p:nvSpPr>
          <p:cNvPr id="16" name="テキスト プレースホルダー 15">
            <a:extLst>
              <a:ext uri="{FF2B5EF4-FFF2-40B4-BE49-F238E27FC236}">
                <a16:creationId xmlns:a16="http://schemas.microsoft.com/office/drawing/2014/main" id="{72FF0B66-A4D6-423A-AC8B-48E8CD7DF8B7}"/>
              </a:ext>
            </a:extLst>
          </p:cNvPr>
          <p:cNvSpPr>
            <a:spLocks noGrp="1"/>
          </p:cNvSpPr>
          <p:nvPr>
            <p:ph type="body" sz="quarter" idx="16" hasCustomPrompt="1"/>
          </p:nvPr>
        </p:nvSpPr>
        <p:spPr>
          <a:xfrm>
            <a:off x="-1" y="4534137"/>
            <a:ext cx="12192000" cy="1141953"/>
          </a:xfrm>
          <a:custGeom>
            <a:avLst/>
            <a:gdLst>
              <a:gd name="connsiteX0" fmla="*/ 11721830 w 12192000"/>
              <a:gd name="connsiteY0" fmla="*/ 1 h 1141953"/>
              <a:gd name="connsiteX1" fmla="*/ 12192000 w 12192000"/>
              <a:gd name="connsiteY1" fmla="*/ 1 h 1141953"/>
              <a:gd name="connsiteX2" fmla="*/ 12192000 w 12192000"/>
              <a:gd name="connsiteY2" fmla="*/ 1141953 h 1141953"/>
              <a:gd name="connsiteX3" fmla="*/ 11721830 w 12192000"/>
              <a:gd name="connsiteY3" fmla="*/ 1141953 h 1141953"/>
              <a:gd name="connsiteX4" fmla="*/ 0 w 12192000"/>
              <a:gd name="connsiteY4" fmla="*/ 0 h 1141953"/>
              <a:gd name="connsiteX5" fmla="*/ 5525311 w 12192000"/>
              <a:gd name="connsiteY5" fmla="*/ 0 h 1141953"/>
              <a:gd name="connsiteX6" fmla="*/ 5525311 w 12192000"/>
              <a:gd name="connsiteY6" fmla="*/ 1141952 h 1141953"/>
              <a:gd name="connsiteX7" fmla="*/ 0 w 12192000"/>
              <a:gd name="connsiteY7" fmla="*/ 1141952 h 1141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1141953">
                <a:moveTo>
                  <a:pt x="11721830" y="1"/>
                </a:moveTo>
                <a:lnTo>
                  <a:pt x="12192000" y="1"/>
                </a:lnTo>
                <a:lnTo>
                  <a:pt x="12192000" y="1141953"/>
                </a:lnTo>
                <a:lnTo>
                  <a:pt x="11721830" y="1141953"/>
                </a:lnTo>
                <a:close/>
                <a:moveTo>
                  <a:pt x="0" y="0"/>
                </a:moveTo>
                <a:lnTo>
                  <a:pt x="5525311" y="0"/>
                </a:lnTo>
                <a:lnTo>
                  <a:pt x="5525311" y="1141952"/>
                </a:lnTo>
                <a:lnTo>
                  <a:pt x="0" y="1141952"/>
                </a:lnTo>
                <a:close/>
              </a:path>
            </a:pathLst>
          </a:custGeom>
          <a:solidFill>
            <a:schemeClr val="accent4">
              <a:lumMod val="20000"/>
              <a:lumOff val="80000"/>
              <a:alpha val="85000"/>
            </a:schemeClr>
          </a:solidFill>
        </p:spPr>
        <p:txBody>
          <a:bodyPr lIns="960120" tIns="137160" rIns="6400800" rtlCol="0" anchor="t"/>
          <a:lstStyle>
            <a:lvl1pPr marL="0" indent="0">
              <a:buNone/>
              <a:defRPr lang="en-US" sz="2000" b="0" i="0" spc="200" baseline="0" dirty="0">
                <a:solidFill>
                  <a:schemeClr val="accent5">
                    <a:lumMod val="50000"/>
                  </a:schemeClr>
                </a:solidFill>
                <a:latin typeface="Meiryo UI" panose="020B0604030504040204" pitchFamily="50" charset="-128"/>
                <a:ea typeface="Meiryo UI" panose="020B0604030504040204" pitchFamily="50" charset="-128"/>
              </a:defRPr>
            </a:lvl1pPr>
          </a:lstStyle>
          <a:p>
            <a:pPr marL="228600" lvl="0" indent="-228600" rtl="0"/>
            <a:r>
              <a:rPr lang="ja-JP" altLang="en-US" noProof="0" dirty="0"/>
              <a:t>クリックして名前を追加</a:t>
            </a:r>
          </a:p>
        </p:txBody>
      </p:sp>
      <p:sp>
        <p:nvSpPr>
          <p:cNvPr id="2" name="日付プレースホルダー 1">
            <a:extLst>
              <a:ext uri="{FF2B5EF4-FFF2-40B4-BE49-F238E27FC236}">
                <a16:creationId xmlns:a16="http://schemas.microsoft.com/office/drawing/2014/main" id="{AC52883E-0EA3-4DCA-BB78-AD84BBE53F80}"/>
              </a:ext>
            </a:extLst>
          </p:cNvPr>
          <p:cNvSpPr>
            <a:spLocks noGrp="1"/>
          </p:cNvSpPr>
          <p:nvPr>
            <p:ph type="dt" sz="half" idx="10"/>
          </p:nvPr>
        </p:nvSpPr>
        <p:spPr/>
        <p:txBody>
          <a:bodyPr rtlCol="0"/>
          <a:lstStyle>
            <a:lvl1pPr>
              <a:defRPr>
                <a:solidFill>
                  <a:schemeClr val="bg1"/>
                </a:solidFill>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3" name="フッター プレースホルダー 2">
            <a:extLst>
              <a:ext uri="{FF2B5EF4-FFF2-40B4-BE49-F238E27FC236}">
                <a16:creationId xmlns:a16="http://schemas.microsoft.com/office/drawing/2014/main" id="{C31860F9-7B15-486D-B68B-1D5E02F61DEA}"/>
              </a:ext>
            </a:extLst>
          </p:cNvPr>
          <p:cNvSpPr>
            <a:spLocks noGrp="1"/>
          </p:cNvSpPr>
          <p:nvPr>
            <p:ph type="ftr" sz="quarter" idx="11"/>
          </p:nvPr>
        </p:nvSpPr>
        <p:spPr/>
        <p:txBody>
          <a:bodyPr rtlCol="0"/>
          <a:lstStyle>
            <a:lvl1pPr>
              <a:defRPr>
                <a:solidFill>
                  <a:schemeClr val="bg1"/>
                </a:solidFill>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4" name="スライド番号プレースホルダー 3">
            <a:extLst>
              <a:ext uri="{FF2B5EF4-FFF2-40B4-BE49-F238E27FC236}">
                <a16:creationId xmlns:a16="http://schemas.microsoft.com/office/drawing/2014/main" id="{190B89DE-8ADC-4391-8EAF-C713EA69935F}"/>
              </a:ext>
            </a:extLst>
          </p:cNvPr>
          <p:cNvSpPr>
            <a:spLocks noGrp="1"/>
          </p:cNvSpPr>
          <p:nvPr>
            <p:ph type="sldNum" sz="quarter" idx="12"/>
          </p:nvPr>
        </p:nvSpPr>
        <p:spPr/>
        <p:txBody>
          <a:bodyPr rtlCol="0"/>
          <a:lstStyle>
            <a:lvl1pPr>
              <a:defRPr>
                <a:solidFill>
                  <a:schemeClr val="bg1"/>
                </a:solidFill>
                <a:effectLst>
                  <a:outerShdw blurRad="38100" dist="38100" dir="2700000" algn="tl">
                    <a:srgbClr val="000000">
                      <a:alpha val="43137"/>
                    </a:srgbClr>
                  </a:outerShdw>
                </a:effectLst>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580063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チーム_4">
    <p:spTree>
      <p:nvGrpSpPr>
        <p:cNvPr id="1" name=""/>
        <p:cNvGrpSpPr/>
        <p:nvPr/>
      </p:nvGrpSpPr>
      <p:grpSpPr>
        <a:xfrm>
          <a:off x="0" y="0"/>
          <a:ext cx="0" cy="0"/>
          <a:chOff x="0" y="0"/>
          <a:chExt cx="0" cy="0"/>
        </a:xfrm>
      </p:grpSpPr>
      <p:sp>
        <p:nvSpPr>
          <p:cNvPr id="3" name="長方形 2">
            <a:extLst>
              <a:ext uri="{FF2B5EF4-FFF2-40B4-BE49-F238E27FC236}">
                <a16:creationId xmlns:a16="http://schemas.microsoft.com/office/drawing/2014/main" id="{05886F38-E337-4504-BF25-D65176023E6B}"/>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FD93D2BF-453A-45BE-9E29-EC3F8D9F55CE}"/>
              </a:ext>
            </a:extLst>
          </p:cNvPr>
          <p:cNvSpPr>
            <a:spLocks noGrp="1"/>
          </p:cNvSpPr>
          <p:nvPr>
            <p:ph type="title" hasCustomPrompt="1"/>
          </p:nvPr>
        </p:nvSpPr>
        <p:spPr>
          <a:xfrm>
            <a:off x="999846" y="1487527"/>
            <a:ext cx="2581554" cy="1325563"/>
          </a:xfrm>
          <a:prstGeom prst="rect">
            <a:avLst/>
          </a:prstGeom>
        </p:spPr>
        <p:txBody>
          <a:bodyPr rtlCol="0" anchor="b"/>
          <a:lstStyle>
            <a:lvl1pPr algn="ct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51" name="図プレースホルダー 9">
            <a:extLst>
              <a:ext uri="{FF2B5EF4-FFF2-40B4-BE49-F238E27FC236}">
                <a16:creationId xmlns:a16="http://schemas.microsoft.com/office/drawing/2014/main" id="{C47B8159-559E-42C4-AA5B-7642DE427455}"/>
              </a:ext>
            </a:extLst>
          </p:cNvPr>
          <p:cNvSpPr>
            <a:spLocks noGrp="1"/>
          </p:cNvSpPr>
          <p:nvPr>
            <p:ph type="pic" sz="quarter" idx="23" hasCustomPrompt="1"/>
          </p:nvPr>
        </p:nvSpPr>
        <p:spPr>
          <a:xfrm>
            <a:off x="4793630" y="677419"/>
            <a:ext cx="2357652" cy="1622425"/>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52" name="テキスト プレースホルダー 17">
            <a:extLst>
              <a:ext uri="{FF2B5EF4-FFF2-40B4-BE49-F238E27FC236}">
                <a16:creationId xmlns:a16="http://schemas.microsoft.com/office/drawing/2014/main" id="{9E9FA76D-767D-4F48-9238-F384F4D41696}"/>
              </a:ext>
            </a:extLst>
          </p:cNvPr>
          <p:cNvSpPr>
            <a:spLocks noGrp="1"/>
          </p:cNvSpPr>
          <p:nvPr>
            <p:ph type="body" sz="quarter" idx="24" hasCustomPrompt="1"/>
          </p:nvPr>
        </p:nvSpPr>
        <p:spPr>
          <a:xfrm>
            <a:off x="4793628" y="2299842"/>
            <a:ext cx="2357652" cy="475149"/>
          </a:xfrm>
          <a:prstGeom prst="rect">
            <a:avLst/>
          </a:prstGeom>
        </p:spPr>
        <p:txBody>
          <a:bodyPr rtlCol="0" anchor="b"/>
          <a:lstStyle>
            <a:lvl1pPr marL="0" indent="0" algn="ctr">
              <a:buNone/>
              <a:defRPr sz="16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53" name="テキスト プレースホルダー 17">
            <a:extLst>
              <a:ext uri="{FF2B5EF4-FFF2-40B4-BE49-F238E27FC236}">
                <a16:creationId xmlns:a16="http://schemas.microsoft.com/office/drawing/2014/main" id="{40F2B787-B1D2-493C-ABA2-D6E69C4800D1}"/>
              </a:ext>
            </a:extLst>
          </p:cNvPr>
          <p:cNvSpPr>
            <a:spLocks noGrp="1"/>
          </p:cNvSpPr>
          <p:nvPr>
            <p:ph type="body" sz="quarter" idx="25" hasCustomPrompt="1"/>
          </p:nvPr>
        </p:nvSpPr>
        <p:spPr>
          <a:xfrm>
            <a:off x="4793628" y="2774990"/>
            <a:ext cx="2357652" cy="475147"/>
          </a:xfrm>
          <a:prstGeom prst="rect">
            <a:avLst/>
          </a:prstGeom>
        </p:spPr>
        <p:txBody>
          <a:bodyPr rtlCol="0"/>
          <a:lstStyle>
            <a:lvl1pPr marL="0" indent="0" algn="ctr">
              <a:buNone/>
              <a:defRPr sz="12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a:t>
            </a:r>
          </a:p>
        </p:txBody>
      </p:sp>
      <p:sp>
        <p:nvSpPr>
          <p:cNvPr id="54" name="図プレースホルダー 9">
            <a:extLst>
              <a:ext uri="{FF2B5EF4-FFF2-40B4-BE49-F238E27FC236}">
                <a16:creationId xmlns:a16="http://schemas.microsoft.com/office/drawing/2014/main" id="{7FCC4980-412C-49F7-BF30-8693DD9EAC03}"/>
              </a:ext>
            </a:extLst>
          </p:cNvPr>
          <p:cNvSpPr>
            <a:spLocks noGrp="1"/>
          </p:cNvSpPr>
          <p:nvPr>
            <p:ph type="pic" sz="quarter" idx="26" hasCustomPrompt="1"/>
          </p:nvPr>
        </p:nvSpPr>
        <p:spPr>
          <a:xfrm>
            <a:off x="7431774" y="677419"/>
            <a:ext cx="2357652" cy="1622425"/>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55" name="テキスト プレースホルダー 17">
            <a:extLst>
              <a:ext uri="{FF2B5EF4-FFF2-40B4-BE49-F238E27FC236}">
                <a16:creationId xmlns:a16="http://schemas.microsoft.com/office/drawing/2014/main" id="{B9BD60DD-95CB-47D1-9C2F-5ACD38820662}"/>
              </a:ext>
            </a:extLst>
          </p:cNvPr>
          <p:cNvSpPr>
            <a:spLocks noGrp="1"/>
          </p:cNvSpPr>
          <p:nvPr>
            <p:ph type="body" sz="quarter" idx="27" hasCustomPrompt="1"/>
          </p:nvPr>
        </p:nvSpPr>
        <p:spPr>
          <a:xfrm>
            <a:off x="7431772" y="2299842"/>
            <a:ext cx="2357652" cy="475149"/>
          </a:xfrm>
          <a:prstGeom prst="rect">
            <a:avLst/>
          </a:prstGeom>
        </p:spPr>
        <p:txBody>
          <a:bodyPr rtlCol="0" anchor="b"/>
          <a:lstStyle>
            <a:lvl1pPr marL="0" indent="0" algn="ctr">
              <a:buNone/>
              <a:defRPr sz="16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56" name="テキスト プレースホルダー 17">
            <a:extLst>
              <a:ext uri="{FF2B5EF4-FFF2-40B4-BE49-F238E27FC236}">
                <a16:creationId xmlns:a16="http://schemas.microsoft.com/office/drawing/2014/main" id="{19FF93B2-766D-4558-94BE-49F215C0FF7B}"/>
              </a:ext>
            </a:extLst>
          </p:cNvPr>
          <p:cNvSpPr>
            <a:spLocks noGrp="1"/>
          </p:cNvSpPr>
          <p:nvPr>
            <p:ph type="body" sz="quarter" idx="28" hasCustomPrompt="1"/>
          </p:nvPr>
        </p:nvSpPr>
        <p:spPr>
          <a:xfrm>
            <a:off x="7431772" y="2774990"/>
            <a:ext cx="2357652" cy="475147"/>
          </a:xfrm>
          <a:prstGeom prst="rect">
            <a:avLst/>
          </a:prstGeom>
        </p:spPr>
        <p:txBody>
          <a:bodyPr rtlCol="0"/>
          <a:lstStyle>
            <a:lvl1pPr marL="0" indent="0" algn="ctr">
              <a:buNone/>
              <a:defRPr sz="12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a:t>
            </a:r>
          </a:p>
        </p:txBody>
      </p:sp>
      <p:sp>
        <p:nvSpPr>
          <p:cNvPr id="57" name="図プレースホルダー 9">
            <a:extLst>
              <a:ext uri="{FF2B5EF4-FFF2-40B4-BE49-F238E27FC236}">
                <a16:creationId xmlns:a16="http://schemas.microsoft.com/office/drawing/2014/main" id="{F16F9FCC-4EE2-4D18-8257-694E9C80F547}"/>
              </a:ext>
            </a:extLst>
          </p:cNvPr>
          <p:cNvSpPr>
            <a:spLocks noGrp="1"/>
          </p:cNvSpPr>
          <p:nvPr>
            <p:ph type="pic" sz="quarter" idx="32" hasCustomPrompt="1"/>
          </p:nvPr>
        </p:nvSpPr>
        <p:spPr>
          <a:xfrm>
            <a:off x="4793630" y="3250138"/>
            <a:ext cx="2357652" cy="1622425"/>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58" name="テキスト プレースホルダー 17">
            <a:extLst>
              <a:ext uri="{FF2B5EF4-FFF2-40B4-BE49-F238E27FC236}">
                <a16:creationId xmlns:a16="http://schemas.microsoft.com/office/drawing/2014/main" id="{F434B9BC-2EC7-4433-BAA8-039EB5BED5C0}"/>
              </a:ext>
            </a:extLst>
          </p:cNvPr>
          <p:cNvSpPr>
            <a:spLocks noGrp="1"/>
          </p:cNvSpPr>
          <p:nvPr>
            <p:ph type="body" sz="quarter" idx="33" hasCustomPrompt="1"/>
          </p:nvPr>
        </p:nvSpPr>
        <p:spPr>
          <a:xfrm>
            <a:off x="4793628" y="4872561"/>
            <a:ext cx="2357652" cy="475149"/>
          </a:xfrm>
          <a:prstGeom prst="rect">
            <a:avLst/>
          </a:prstGeom>
        </p:spPr>
        <p:txBody>
          <a:bodyPr rtlCol="0" anchor="b"/>
          <a:lstStyle>
            <a:lvl1pPr marL="0" indent="0" algn="ctr">
              <a:buNone/>
              <a:defRPr sz="16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59" name="テキスト プレースホルダー 17">
            <a:extLst>
              <a:ext uri="{FF2B5EF4-FFF2-40B4-BE49-F238E27FC236}">
                <a16:creationId xmlns:a16="http://schemas.microsoft.com/office/drawing/2014/main" id="{6F08FB05-53FB-4C19-A35C-592C4DFDFF46}"/>
              </a:ext>
            </a:extLst>
          </p:cNvPr>
          <p:cNvSpPr>
            <a:spLocks noGrp="1"/>
          </p:cNvSpPr>
          <p:nvPr>
            <p:ph type="body" sz="quarter" idx="34" hasCustomPrompt="1"/>
          </p:nvPr>
        </p:nvSpPr>
        <p:spPr>
          <a:xfrm>
            <a:off x="4793628" y="5347709"/>
            <a:ext cx="2357652" cy="475147"/>
          </a:xfrm>
          <a:prstGeom prst="rect">
            <a:avLst/>
          </a:prstGeom>
        </p:spPr>
        <p:txBody>
          <a:bodyPr rtlCol="0"/>
          <a:lstStyle>
            <a:lvl1pPr marL="0" indent="0" algn="ctr">
              <a:lnSpc>
                <a:spcPct val="100000"/>
              </a:lnSpc>
              <a:spcBef>
                <a:spcPts val="0"/>
              </a:spcBef>
              <a:buNone/>
              <a:defRPr sz="12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a:t>
            </a:r>
          </a:p>
        </p:txBody>
      </p:sp>
      <p:sp>
        <p:nvSpPr>
          <p:cNvPr id="60" name="図プレースホルダー 9">
            <a:extLst>
              <a:ext uri="{FF2B5EF4-FFF2-40B4-BE49-F238E27FC236}">
                <a16:creationId xmlns:a16="http://schemas.microsoft.com/office/drawing/2014/main" id="{9589D7D2-07DF-415C-A139-E911869A1BCC}"/>
              </a:ext>
            </a:extLst>
          </p:cNvPr>
          <p:cNvSpPr>
            <a:spLocks noGrp="1"/>
          </p:cNvSpPr>
          <p:nvPr>
            <p:ph type="pic" sz="quarter" idx="35" hasCustomPrompt="1"/>
          </p:nvPr>
        </p:nvSpPr>
        <p:spPr>
          <a:xfrm>
            <a:off x="7431774" y="3250138"/>
            <a:ext cx="2357652" cy="1622425"/>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61" name="テキスト プレースホルダー 17">
            <a:extLst>
              <a:ext uri="{FF2B5EF4-FFF2-40B4-BE49-F238E27FC236}">
                <a16:creationId xmlns:a16="http://schemas.microsoft.com/office/drawing/2014/main" id="{E622F2E3-2C07-4ABC-A803-40361BBB7386}"/>
              </a:ext>
            </a:extLst>
          </p:cNvPr>
          <p:cNvSpPr>
            <a:spLocks noGrp="1"/>
          </p:cNvSpPr>
          <p:nvPr>
            <p:ph type="body" sz="quarter" idx="36" hasCustomPrompt="1"/>
          </p:nvPr>
        </p:nvSpPr>
        <p:spPr>
          <a:xfrm>
            <a:off x="7431772" y="4872561"/>
            <a:ext cx="2357652" cy="475149"/>
          </a:xfrm>
          <a:prstGeom prst="rect">
            <a:avLst/>
          </a:prstGeom>
        </p:spPr>
        <p:txBody>
          <a:bodyPr rtlCol="0" anchor="b"/>
          <a:lstStyle>
            <a:lvl1pPr marL="0" indent="0" algn="ctr">
              <a:buNone/>
              <a:defRPr sz="16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62" name="テキスト プレースホルダー 17">
            <a:extLst>
              <a:ext uri="{FF2B5EF4-FFF2-40B4-BE49-F238E27FC236}">
                <a16:creationId xmlns:a16="http://schemas.microsoft.com/office/drawing/2014/main" id="{B505FD93-2404-46B6-9EE0-9CABFC5233ED}"/>
              </a:ext>
            </a:extLst>
          </p:cNvPr>
          <p:cNvSpPr>
            <a:spLocks noGrp="1"/>
          </p:cNvSpPr>
          <p:nvPr>
            <p:ph type="body" sz="quarter" idx="37" hasCustomPrompt="1"/>
          </p:nvPr>
        </p:nvSpPr>
        <p:spPr>
          <a:xfrm>
            <a:off x="7431772" y="5347709"/>
            <a:ext cx="2357652" cy="475147"/>
          </a:xfrm>
          <a:prstGeom prst="rect">
            <a:avLst/>
          </a:prstGeom>
        </p:spPr>
        <p:txBody>
          <a:bodyPr rtlCol="0"/>
          <a:lstStyle>
            <a:lvl1pPr marL="0" indent="0" algn="ctr">
              <a:buNone/>
              <a:defRPr sz="12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a:t>
            </a:r>
          </a:p>
        </p:txBody>
      </p:sp>
      <p:sp>
        <p:nvSpPr>
          <p:cNvPr id="5" name="日付プレースホルダー 4">
            <a:extLst>
              <a:ext uri="{FF2B5EF4-FFF2-40B4-BE49-F238E27FC236}">
                <a16:creationId xmlns:a16="http://schemas.microsoft.com/office/drawing/2014/main" id="{5B91FF20-37AD-4448-896C-C37172D16263}"/>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6" name="フッター プレースホルダー 5">
            <a:extLst>
              <a:ext uri="{FF2B5EF4-FFF2-40B4-BE49-F238E27FC236}">
                <a16:creationId xmlns:a16="http://schemas.microsoft.com/office/drawing/2014/main" id="{376AF771-F500-4564-96BB-2AC1F13F9D36}"/>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7" name="スライド番号プレースホルダー 6">
            <a:extLst>
              <a:ext uri="{FF2B5EF4-FFF2-40B4-BE49-F238E27FC236}">
                <a16:creationId xmlns:a16="http://schemas.microsoft.com/office/drawing/2014/main" id="{9254F218-0E34-408C-AB25-76184E9ACC54}"/>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780753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チーム_6">
    <p:spTree>
      <p:nvGrpSpPr>
        <p:cNvPr id="1" name=""/>
        <p:cNvGrpSpPr/>
        <p:nvPr/>
      </p:nvGrpSpPr>
      <p:grpSpPr>
        <a:xfrm>
          <a:off x="0" y="0"/>
          <a:ext cx="0" cy="0"/>
          <a:chOff x="0" y="0"/>
          <a:chExt cx="0" cy="0"/>
        </a:xfrm>
      </p:grpSpPr>
      <p:sp>
        <p:nvSpPr>
          <p:cNvPr id="3" name="長方形 2">
            <a:extLst>
              <a:ext uri="{FF2B5EF4-FFF2-40B4-BE49-F238E27FC236}">
                <a16:creationId xmlns:a16="http://schemas.microsoft.com/office/drawing/2014/main" id="{05886F38-E337-4504-BF25-D65176023E6B}"/>
              </a:ext>
              <a:ext uri="{C183D7F6-B498-43B3-948B-1728B52AA6E4}">
                <adec:decorative xmlns:adec="http://schemas.microsoft.com/office/drawing/2017/decorative" val="1"/>
              </a:ext>
            </a:extLst>
          </p:cNvPr>
          <p:cNvSpPr/>
          <p:nvPr userDrawn="1"/>
        </p:nvSpPr>
        <p:spPr>
          <a:xfrm>
            <a:off x="0" y="4274260"/>
            <a:ext cx="12192000" cy="2583739"/>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1">
            <a:extLst>
              <a:ext uri="{FF2B5EF4-FFF2-40B4-BE49-F238E27FC236}">
                <a16:creationId xmlns:a16="http://schemas.microsoft.com/office/drawing/2014/main" id="{850116A5-69B8-43BF-B141-AC2A4B6CEB97}"/>
              </a:ext>
            </a:extLst>
          </p:cNvPr>
          <p:cNvSpPr>
            <a:spLocks noGrp="1"/>
          </p:cNvSpPr>
          <p:nvPr>
            <p:ph type="title" hasCustomPrompt="1"/>
          </p:nvPr>
        </p:nvSpPr>
        <p:spPr>
          <a:xfrm>
            <a:off x="336217" y="1207697"/>
            <a:ext cx="2970156" cy="1622912"/>
          </a:xfrm>
          <a:prstGeom prst="rect">
            <a:avLst/>
          </a:prstGeom>
        </p:spPr>
        <p:txBody>
          <a:bodyPr rtlCol="0" anchor="b"/>
          <a:lstStyle>
            <a:lvl1pPr algn="ctr">
              <a:defRPr sz="3200" cap="all" spc="200" baseline="0">
                <a:solidFill>
                  <a:schemeClr val="accent4"/>
                </a:solidFill>
                <a:latin typeface="Meiryo UI" panose="020B0604030504040204" pitchFamily="50" charset="-128"/>
                <a:ea typeface="Meiryo UI" panose="020B0604030504040204" pitchFamily="50" charset="-128"/>
              </a:defRPr>
            </a:lvl1pPr>
          </a:lstStyle>
          <a:p>
            <a:pPr rtl="0"/>
            <a:r>
              <a:rPr lang="ja-JP" altLang="en-US" noProof="0" dirty="0"/>
              <a:t>クリックしてタイトルを追加</a:t>
            </a:r>
          </a:p>
        </p:txBody>
      </p:sp>
      <p:sp>
        <p:nvSpPr>
          <p:cNvPr id="10" name="図プレースホルダー 9">
            <a:extLst>
              <a:ext uri="{FF2B5EF4-FFF2-40B4-BE49-F238E27FC236}">
                <a16:creationId xmlns:a16="http://schemas.microsoft.com/office/drawing/2014/main" id="{6D283EBF-8FBA-4A7A-9DCE-23E0BF7F6AAC}"/>
              </a:ext>
            </a:extLst>
          </p:cNvPr>
          <p:cNvSpPr>
            <a:spLocks noGrp="1"/>
          </p:cNvSpPr>
          <p:nvPr>
            <p:ph type="pic" sz="quarter" idx="15" hasCustomPrompt="1"/>
          </p:nvPr>
        </p:nvSpPr>
        <p:spPr>
          <a:xfrm>
            <a:off x="3780553" y="1153717"/>
            <a:ext cx="1412050" cy="1147276"/>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18" name="テキスト プレースホルダー 17">
            <a:extLst>
              <a:ext uri="{FF2B5EF4-FFF2-40B4-BE49-F238E27FC236}">
                <a16:creationId xmlns:a16="http://schemas.microsoft.com/office/drawing/2014/main" id="{48D76D02-A6E3-446F-B85B-CAD9ED06415D}"/>
              </a:ext>
            </a:extLst>
          </p:cNvPr>
          <p:cNvSpPr>
            <a:spLocks noGrp="1"/>
          </p:cNvSpPr>
          <p:nvPr>
            <p:ph type="body" sz="quarter" idx="21" hasCustomPrompt="1"/>
          </p:nvPr>
        </p:nvSpPr>
        <p:spPr>
          <a:xfrm>
            <a:off x="3451733" y="2299842"/>
            <a:ext cx="2069690" cy="475149"/>
          </a:xfrm>
          <a:prstGeom prst="rect">
            <a:avLst/>
          </a:prstGeom>
        </p:spPr>
        <p:txBody>
          <a:bodyPr rtlCol="0" anchor="b"/>
          <a:lstStyle>
            <a:lvl1pPr marL="0" indent="0" algn="ctr">
              <a:buNone/>
              <a:defRPr sz="14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19" name="テキスト プレースホルダー 17">
            <a:extLst>
              <a:ext uri="{FF2B5EF4-FFF2-40B4-BE49-F238E27FC236}">
                <a16:creationId xmlns:a16="http://schemas.microsoft.com/office/drawing/2014/main" id="{90954B1A-CAD7-4645-A1B3-1A5EFD54C975}"/>
              </a:ext>
            </a:extLst>
          </p:cNvPr>
          <p:cNvSpPr>
            <a:spLocks noGrp="1"/>
          </p:cNvSpPr>
          <p:nvPr>
            <p:ph type="body" sz="quarter" idx="22" hasCustomPrompt="1"/>
          </p:nvPr>
        </p:nvSpPr>
        <p:spPr>
          <a:xfrm>
            <a:off x="3451733" y="2774991"/>
            <a:ext cx="2069690" cy="672127"/>
          </a:xfrm>
          <a:prstGeom prst="rect">
            <a:avLst/>
          </a:prstGeom>
        </p:spPr>
        <p:txBody>
          <a:bodyPr rtlCol="0"/>
          <a:lstStyle>
            <a:lvl1pPr marL="0" indent="0" algn="ctr">
              <a:lnSpc>
                <a:spcPct val="100000"/>
              </a:lnSpc>
              <a:buNone/>
              <a:defRPr sz="11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クリックしてタイトルを追加</a:t>
            </a:r>
          </a:p>
        </p:txBody>
      </p:sp>
      <p:sp>
        <p:nvSpPr>
          <p:cNvPr id="28" name="図プレースホルダー 9">
            <a:extLst>
              <a:ext uri="{FF2B5EF4-FFF2-40B4-BE49-F238E27FC236}">
                <a16:creationId xmlns:a16="http://schemas.microsoft.com/office/drawing/2014/main" id="{D517EAC0-89E0-4247-B048-92F65C868A7E}"/>
              </a:ext>
            </a:extLst>
          </p:cNvPr>
          <p:cNvSpPr>
            <a:spLocks noGrp="1"/>
          </p:cNvSpPr>
          <p:nvPr>
            <p:ph type="pic" sz="quarter" idx="38" hasCustomPrompt="1"/>
          </p:nvPr>
        </p:nvSpPr>
        <p:spPr>
          <a:xfrm>
            <a:off x="5891925" y="1153717"/>
            <a:ext cx="1412050" cy="1147276"/>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11" name="テキスト プレースホルダー 17">
            <a:extLst>
              <a:ext uri="{FF2B5EF4-FFF2-40B4-BE49-F238E27FC236}">
                <a16:creationId xmlns:a16="http://schemas.microsoft.com/office/drawing/2014/main" id="{7F5710E0-5399-4C8A-9D92-390195CB6F27}"/>
              </a:ext>
            </a:extLst>
          </p:cNvPr>
          <p:cNvSpPr>
            <a:spLocks noGrp="1"/>
          </p:cNvSpPr>
          <p:nvPr>
            <p:ph type="body" sz="quarter" idx="24" hasCustomPrompt="1"/>
          </p:nvPr>
        </p:nvSpPr>
        <p:spPr>
          <a:xfrm>
            <a:off x="5563105" y="2299842"/>
            <a:ext cx="2069690" cy="475149"/>
          </a:xfrm>
          <a:prstGeom prst="rect">
            <a:avLst/>
          </a:prstGeom>
        </p:spPr>
        <p:txBody>
          <a:bodyPr rtlCol="0" anchor="b"/>
          <a:lstStyle>
            <a:lvl1pPr marL="0" indent="0" algn="ctr">
              <a:buNone/>
              <a:defRPr sz="14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12" name="テキスト プレースホルダー 17">
            <a:extLst>
              <a:ext uri="{FF2B5EF4-FFF2-40B4-BE49-F238E27FC236}">
                <a16:creationId xmlns:a16="http://schemas.microsoft.com/office/drawing/2014/main" id="{019883F1-27DD-46A1-AD71-3AE14256007E}"/>
              </a:ext>
            </a:extLst>
          </p:cNvPr>
          <p:cNvSpPr>
            <a:spLocks noGrp="1"/>
          </p:cNvSpPr>
          <p:nvPr>
            <p:ph type="body" sz="quarter" idx="25" hasCustomPrompt="1"/>
          </p:nvPr>
        </p:nvSpPr>
        <p:spPr>
          <a:xfrm>
            <a:off x="5563105" y="2774991"/>
            <a:ext cx="2069690" cy="672127"/>
          </a:xfrm>
          <a:prstGeom prst="rect">
            <a:avLst/>
          </a:prstGeom>
        </p:spPr>
        <p:txBody>
          <a:bodyPr rtlCol="0"/>
          <a:lstStyle>
            <a:lvl1pPr marL="0" indent="0" algn="ctr">
              <a:lnSpc>
                <a:spcPct val="100000"/>
              </a:lnSpc>
              <a:buNone/>
              <a:defRPr sz="11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クリックしてタイトルを追加</a:t>
            </a:r>
          </a:p>
        </p:txBody>
      </p:sp>
      <p:sp>
        <p:nvSpPr>
          <p:cNvPr id="29" name="図プレースホルダー 9">
            <a:extLst>
              <a:ext uri="{FF2B5EF4-FFF2-40B4-BE49-F238E27FC236}">
                <a16:creationId xmlns:a16="http://schemas.microsoft.com/office/drawing/2014/main" id="{7847BEB8-AC95-445E-AFB4-34B7658BB992}"/>
              </a:ext>
            </a:extLst>
          </p:cNvPr>
          <p:cNvSpPr>
            <a:spLocks noGrp="1"/>
          </p:cNvSpPr>
          <p:nvPr>
            <p:ph type="pic" sz="quarter" idx="39" hasCustomPrompt="1"/>
          </p:nvPr>
        </p:nvSpPr>
        <p:spPr>
          <a:xfrm>
            <a:off x="8003297" y="1153717"/>
            <a:ext cx="1412049" cy="1147276"/>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14" name="テキスト プレースホルダー 17">
            <a:extLst>
              <a:ext uri="{FF2B5EF4-FFF2-40B4-BE49-F238E27FC236}">
                <a16:creationId xmlns:a16="http://schemas.microsoft.com/office/drawing/2014/main" id="{82B5CAB5-1932-4DC0-BBBD-8ABA7C5D5DED}"/>
              </a:ext>
            </a:extLst>
          </p:cNvPr>
          <p:cNvSpPr>
            <a:spLocks noGrp="1"/>
          </p:cNvSpPr>
          <p:nvPr>
            <p:ph type="body" sz="quarter" idx="27" hasCustomPrompt="1"/>
          </p:nvPr>
        </p:nvSpPr>
        <p:spPr>
          <a:xfrm>
            <a:off x="7674476" y="2299842"/>
            <a:ext cx="2069690" cy="475149"/>
          </a:xfrm>
          <a:prstGeom prst="rect">
            <a:avLst/>
          </a:prstGeom>
        </p:spPr>
        <p:txBody>
          <a:bodyPr rtlCol="0" anchor="b"/>
          <a:lstStyle>
            <a:lvl1pPr marL="0" indent="0" algn="ctr">
              <a:buNone/>
              <a:defRPr sz="14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15" name="テキスト プレースホルダー 17">
            <a:extLst>
              <a:ext uri="{FF2B5EF4-FFF2-40B4-BE49-F238E27FC236}">
                <a16:creationId xmlns:a16="http://schemas.microsoft.com/office/drawing/2014/main" id="{E248F87C-2911-41CB-A4BD-6ECD4E13B8C6}"/>
              </a:ext>
            </a:extLst>
          </p:cNvPr>
          <p:cNvSpPr>
            <a:spLocks noGrp="1"/>
          </p:cNvSpPr>
          <p:nvPr>
            <p:ph type="body" sz="quarter" idx="28" hasCustomPrompt="1"/>
          </p:nvPr>
        </p:nvSpPr>
        <p:spPr>
          <a:xfrm>
            <a:off x="7674476" y="2774991"/>
            <a:ext cx="2069690" cy="672127"/>
          </a:xfrm>
          <a:prstGeom prst="rect">
            <a:avLst/>
          </a:prstGeom>
        </p:spPr>
        <p:txBody>
          <a:bodyPr rtlCol="0"/>
          <a:lstStyle>
            <a:lvl1pPr marL="0" indent="0" algn="ctr">
              <a:lnSpc>
                <a:spcPct val="100000"/>
              </a:lnSpc>
              <a:buNone/>
              <a:defRPr sz="11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クリックしてタイトルを追加</a:t>
            </a:r>
          </a:p>
        </p:txBody>
      </p:sp>
      <p:sp>
        <p:nvSpPr>
          <p:cNvPr id="37" name="図プレースホルダー 9">
            <a:extLst>
              <a:ext uri="{FF2B5EF4-FFF2-40B4-BE49-F238E27FC236}">
                <a16:creationId xmlns:a16="http://schemas.microsoft.com/office/drawing/2014/main" id="{7B6B3681-1E21-44DA-AADA-F5E638A87423}"/>
              </a:ext>
            </a:extLst>
          </p:cNvPr>
          <p:cNvSpPr>
            <a:spLocks noGrp="1"/>
          </p:cNvSpPr>
          <p:nvPr>
            <p:ph type="pic" sz="quarter" idx="47" hasCustomPrompt="1"/>
          </p:nvPr>
        </p:nvSpPr>
        <p:spPr>
          <a:xfrm>
            <a:off x="10114667" y="1153717"/>
            <a:ext cx="1412049" cy="1147276"/>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33" name="テキスト プレースホルダー 17">
            <a:extLst>
              <a:ext uri="{FF2B5EF4-FFF2-40B4-BE49-F238E27FC236}">
                <a16:creationId xmlns:a16="http://schemas.microsoft.com/office/drawing/2014/main" id="{2D88AD4B-15C6-42C2-B9A5-BD645DA67D7E}"/>
              </a:ext>
            </a:extLst>
          </p:cNvPr>
          <p:cNvSpPr>
            <a:spLocks noGrp="1"/>
          </p:cNvSpPr>
          <p:nvPr>
            <p:ph type="body" sz="quarter" idx="43" hasCustomPrompt="1"/>
          </p:nvPr>
        </p:nvSpPr>
        <p:spPr>
          <a:xfrm>
            <a:off x="9785846" y="2299842"/>
            <a:ext cx="2069690" cy="475149"/>
          </a:xfrm>
          <a:prstGeom prst="rect">
            <a:avLst/>
          </a:prstGeom>
        </p:spPr>
        <p:txBody>
          <a:bodyPr rtlCol="0" anchor="b"/>
          <a:lstStyle>
            <a:lvl1pPr marL="0" indent="0" algn="ctr">
              <a:buNone/>
              <a:defRPr sz="14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34" name="テキスト プレースホルダー 17">
            <a:extLst>
              <a:ext uri="{FF2B5EF4-FFF2-40B4-BE49-F238E27FC236}">
                <a16:creationId xmlns:a16="http://schemas.microsoft.com/office/drawing/2014/main" id="{D79E337C-DD94-4BC6-9F28-69AC04CD2B3E}"/>
              </a:ext>
            </a:extLst>
          </p:cNvPr>
          <p:cNvSpPr>
            <a:spLocks noGrp="1"/>
          </p:cNvSpPr>
          <p:nvPr>
            <p:ph type="body" sz="quarter" idx="44" hasCustomPrompt="1"/>
          </p:nvPr>
        </p:nvSpPr>
        <p:spPr>
          <a:xfrm>
            <a:off x="9785846" y="2774991"/>
            <a:ext cx="2069690" cy="672127"/>
          </a:xfrm>
          <a:prstGeom prst="rect">
            <a:avLst/>
          </a:prstGeom>
        </p:spPr>
        <p:txBody>
          <a:bodyPr rtlCol="0"/>
          <a:lstStyle>
            <a:lvl1pPr marL="0" indent="0" algn="ctr">
              <a:lnSpc>
                <a:spcPct val="100000"/>
              </a:lnSpc>
              <a:buNone/>
              <a:defRPr sz="11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クリックしてタイトルを追加</a:t>
            </a:r>
          </a:p>
        </p:txBody>
      </p:sp>
      <p:sp>
        <p:nvSpPr>
          <p:cNvPr id="30" name="図プレースホルダー 9">
            <a:extLst>
              <a:ext uri="{FF2B5EF4-FFF2-40B4-BE49-F238E27FC236}">
                <a16:creationId xmlns:a16="http://schemas.microsoft.com/office/drawing/2014/main" id="{B50A84FF-F66B-4AB8-837C-E3025F19E9C0}"/>
              </a:ext>
            </a:extLst>
          </p:cNvPr>
          <p:cNvSpPr>
            <a:spLocks noGrp="1"/>
          </p:cNvSpPr>
          <p:nvPr>
            <p:ph type="pic" sz="quarter" idx="40" hasCustomPrompt="1"/>
          </p:nvPr>
        </p:nvSpPr>
        <p:spPr>
          <a:xfrm>
            <a:off x="3780553" y="3614936"/>
            <a:ext cx="1412050" cy="1147276"/>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17" name="テキスト プレースホルダー 17">
            <a:extLst>
              <a:ext uri="{FF2B5EF4-FFF2-40B4-BE49-F238E27FC236}">
                <a16:creationId xmlns:a16="http://schemas.microsoft.com/office/drawing/2014/main" id="{540D9937-87C5-40B3-86E6-F1CBFCA40CA0}"/>
              </a:ext>
            </a:extLst>
          </p:cNvPr>
          <p:cNvSpPr>
            <a:spLocks noGrp="1"/>
          </p:cNvSpPr>
          <p:nvPr>
            <p:ph type="body" sz="quarter" idx="30" hasCustomPrompt="1"/>
          </p:nvPr>
        </p:nvSpPr>
        <p:spPr>
          <a:xfrm>
            <a:off x="3451733" y="4767397"/>
            <a:ext cx="2069691" cy="476403"/>
          </a:xfrm>
          <a:prstGeom prst="rect">
            <a:avLst/>
          </a:prstGeom>
        </p:spPr>
        <p:txBody>
          <a:bodyPr rtlCol="0" anchor="b"/>
          <a:lstStyle>
            <a:lvl1pPr marL="0" indent="0" algn="ctr">
              <a:buNone/>
              <a:defRPr sz="14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20" name="テキスト プレースホルダー 17">
            <a:extLst>
              <a:ext uri="{FF2B5EF4-FFF2-40B4-BE49-F238E27FC236}">
                <a16:creationId xmlns:a16="http://schemas.microsoft.com/office/drawing/2014/main" id="{C81570DE-3568-4F16-9DF8-269B29DDE60E}"/>
              </a:ext>
            </a:extLst>
          </p:cNvPr>
          <p:cNvSpPr>
            <a:spLocks noGrp="1"/>
          </p:cNvSpPr>
          <p:nvPr>
            <p:ph type="body" sz="quarter" idx="31" hasCustomPrompt="1"/>
          </p:nvPr>
        </p:nvSpPr>
        <p:spPr>
          <a:xfrm>
            <a:off x="3451733" y="5242840"/>
            <a:ext cx="2069691" cy="697196"/>
          </a:xfrm>
          <a:prstGeom prst="rect">
            <a:avLst/>
          </a:prstGeom>
        </p:spPr>
        <p:txBody>
          <a:bodyPr rtlCol="0"/>
          <a:lstStyle>
            <a:lvl1pPr marL="0" indent="0" algn="ctr">
              <a:lnSpc>
                <a:spcPct val="100000"/>
              </a:lnSpc>
              <a:buNone/>
              <a:defRPr sz="11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クリックしてタイトルを追加</a:t>
            </a:r>
          </a:p>
        </p:txBody>
      </p:sp>
      <p:sp>
        <p:nvSpPr>
          <p:cNvPr id="31" name="図プレースホルダー 9">
            <a:extLst>
              <a:ext uri="{FF2B5EF4-FFF2-40B4-BE49-F238E27FC236}">
                <a16:creationId xmlns:a16="http://schemas.microsoft.com/office/drawing/2014/main" id="{41C26642-ECFF-4F11-B242-BBBA5D672DA0}"/>
              </a:ext>
            </a:extLst>
          </p:cNvPr>
          <p:cNvSpPr>
            <a:spLocks noGrp="1"/>
          </p:cNvSpPr>
          <p:nvPr>
            <p:ph type="pic" sz="quarter" idx="41" hasCustomPrompt="1"/>
          </p:nvPr>
        </p:nvSpPr>
        <p:spPr>
          <a:xfrm>
            <a:off x="5891925" y="3614936"/>
            <a:ext cx="1412050" cy="1147276"/>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22" name="テキスト プレースホルダー 17">
            <a:extLst>
              <a:ext uri="{FF2B5EF4-FFF2-40B4-BE49-F238E27FC236}">
                <a16:creationId xmlns:a16="http://schemas.microsoft.com/office/drawing/2014/main" id="{5E4E35F3-EC7A-489D-985F-0CA9F0402B0D}"/>
              </a:ext>
            </a:extLst>
          </p:cNvPr>
          <p:cNvSpPr>
            <a:spLocks noGrp="1"/>
          </p:cNvSpPr>
          <p:nvPr>
            <p:ph type="body" sz="quarter" idx="33" hasCustomPrompt="1"/>
          </p:nvPr>
        </p:nvSpPr>
        <p:spPr>
          <a:xfrm>
            <a:off x="5563105" y="4768651"/>
            <a:ext cx="2069691" cy="475149"/>
          </a:xfrm>
          <a:prstGeom prst="rect">
            <a:avLst/>
          </a:prstGeom>
        </p:spPr>
        <p:txBody>
          <a:bodyPr rtlCol="0" anchor="b"/>
          <a:lstStyle>
            <a:lvl1pPr marL="0" indent="0" algn="ctr">
              <a:buNone/>
              <a:defRPr sz="14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23" name="テキスト プレースホルダー 17">
            <a:extLst>
              <a:ext uri="{FF2B5EF4-FFF2-40B4-BE49-F238E27FC236}">
                <a16:creationId xmlns:a16="http://schemas.microsoft.com/office/drawing/2014/main" id="{55AFBE6C-8E28-48EC-8798-5E463B8E47ED}"/>
              </a:ext>
            </a:extLst>
          </p:cNvPr>
          <p:cNvSpPr>
            <a:spLocks noGrp="1"/>
          </p:cNvSpPr>
          <p:nvPr>
            <p:ph type="body" sz="quarter" idx="34" hasCustomPrompt="1"/>
          </p:nvPr>
        </p:nvSpPr>
        <p:spPr>
          <a:xfrm>
            <a:off x="5563105" y="5243800"/>
            <a:ext cx="2069691" cy="695361"/>
          </a:xfrm>
          <a:prstGeom prst="rect">
            <a:avLst/>
          </a:prstGeom>
        </p:spPr>
        <p:txBody>
          <a:bodyPr rtlCol="0"/>
          <a:lstStyle>
            <a:lvl1pPr marL="0" indent="0" algn="ctr">
              <a:lnSpc>
                <a:spcPct val="100000"/>
              </a:lnSpc>
              <a:buNone/>
              <a:defRPr sz="11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クリックしてタイトルを追加</a:t>
            </a:r>
          </a:p>
        </p:txBody>
      </p:sp>
      <p:sp>
        <p:nvSpPr>
          <p:cNvPr id="32" name="図プレースホルダー 9">
            <a:extLst>
              <a:ext uri="{FF2B5EF4-FFF2-40B4-BE49-F238E27FC236}">
                <a16:creationId xmlns:a16="http://schemas.microsoft.com/office/drawing/2014/main" id="{BCC40003-8966-4A03-9C79-EB95966FFE0C}"/>
              </a:ext>
            </a:extLst>
          </p:cNvPr>
          <p:cNvSpPr>
            <a:spLocks noGrp="1"/>
          </p:cNvSpPr>
          <p:nvPr>
            <p:ph type="pic" sz="quarter" idx="42" hasCustomPrompt="1"/>
          </p:nvPr>
        </p:nvSpPr>
        <p:spPr>
          <a:xfrm>
            <a:off x="8003297" y="3614936"/>
            <a:ext cx="1412049" cy="1147276"/>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25" name="テキスト プレースホルダー 17">
            <a:extLst>
              <a:ext uri="{FF2B5EF4-FFF2-40B4-BE49-F238E27FC236}">
                <a16:creationId xmlns:a16="http://schemas.microsoft.com/office/drawing/2014/main" id="{023FE51B-CC62-42E7-BCF7-123DB0B9244A}"/>
              </a:ext>
            </a:extLst>
          </p:cNvPr>
          <p:cNvSpPr>
            <a:spLocks noGrp="1"/>
          </p:cNvSpPr>
          <p:nvPr>
            <p:ph type="body" sz="quarter" idx="36" hasCustomPrompt="1"/>
          </p:nvPr>
        </p:nvSpPr>
        <p:spPr>
          <a:xfrm>
            <a:off x="7674476" y="4768651"/>
            <a:ext cx="2069690" cy="475149"/>
          </a:xfrm>
          <a:prstGeom prst="rect">
            <a:avLst/>
          </a:prstGeom>
        </p:spPr>
        <p:txBody>
          <a:bodyPr rtlCol="0" anchor="b"/>
          <a:lstStyle>
            <a:lvl1pPr marL="0" indent="0" algn="ctr">
              <a:buNone/>
              <a:defRPr sz="14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26" name="テキスト プレースホルダー 17">
            <a:extLst>
              <a:ext uri="{FF2B5EF4-FFF2-40B4-BE49-F238E27FC236}">
                <a16:creationId xmlns:a16="http://schemas.microsoft.com/office/drawing/2014/main" id="{3CA6C07A-2E37-4897-AF99-5152B241E380}"/>
              </a:ext>
            </a:extLst>
          </p:cNvPr>
          <p:cNvSpPr>
            <a:spLocks noGrp="1"/>
          </p:cNvSpPr>
          <p:nvPr>
            <p:ph type="body" sz="quarter" idx="37" hasCustomPrompt="1"/>
          </p:nvPr>
        </p:nvSpPr>
        <p:spPr>
          <a:xfrm>
            <a:off x="7674476" y="5243800"/>
            <a:ext cx="2069690" cy="695361"/>
          </a:xfrm>
          <a:prstGeom prst="rect">
            <a:avLst/>
          </a:prstGeom>
        </p:spPr>
        <p:txBody>
          <a:bodyPr rtlCol="0"/>
          <a:lstStyle>
            <a:lvl1pPr marL="0" indent="0" algn="ctr">
              <a:lnSpc>
                <a:spcPct val="100000"/>
              </a:lnSpc>
              <a:buNone/>
              <a:defRPr sz="11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クリックしてタイトルを追加</a:t>
            </a:r>
          </a:p>
        </p:txBody>
      </p:sp>
      <p:sp>
        <p:nvSpPr>
          <p:cNvPr id="38" name="図プレースホルダー 9">
            <a:extLst>
              <a:ext uri="{FF2B5EF4-FFF2-40B4-BE49-F238E27FC236}">
                <a16:creationId xmlns:a16="http://schemas.microsoft.com/office/drawing/2014/main" id="{026B0125-C5D1-4397-BA37-9D1FCB7DA71E}"/>
              </a:ext>
            </a:extLst>
          </p:cNvPr>
          <p:cNvSpPr>
            <a:spLocks noGrp="1"/>
          </p:cNvSpPr>
          <p:nvPr>
            <p:ph type="pic" sz="quarter" idx="48" hasCustomPrompt="1"/>
          </p:nvPr>
        </p:nvSpPr>
        <p:spPr>
          <a:xfrm>
            <a:off x="10114667" y="3614936"/>
            <a:ext cx="1412049" cy="1147276"/>
          </a:xfrm>
          <a:prstGeom prst="rect">
            <a:avLst/>
          </a:prstGeom>
        </p:spPr>
        <p:txBody>
          <a:bodyPr rtlCol="0"/>
          <a:lstStyle>
            <a:lvl1pPr marL="0" indent="0" algn="ctr">
              <a:buNone/>
              <a:defRPr>
                <a:latin typeface="Meiryo UI" panose="020B0604030504040204" pitchFamily="50" charset="-128"/>
                <a:ea typeface="Meiryo UI" panose="020B0604030504040204" pitchFamily="50" charset="-128"/>
              </a:defRPr>
            </a:lvl1pPr>
          </a:lstStyle>
          <a:p>
            <a:pPr rtl="0"/>
            <a:r>
              <a:rPr lang="ja-JP" altLang="en-US" noProof="0" dirty="0"/>
              <a:t>クリックして写真を追加</a:t>
            </a:r>
          </a:p>
        </p:txBody>
      </p:sp>
      <p:sp>
        <p:nvSpPr>
          <p:cNvPr id="35" name="テキスト プレースホルダー 17">
            <a:extLst>
              <a:ext uri="{FF2B5EF4-FFF2-40B4-BE49-F238E27FC236}">
                <a16:creationId xmlns:a16="http://schemas.microsoft.com/office/drawing/2014/main" id="{A57BE95A-45E1-4F78-9162-0D9005657D71}"/>
              </a:ext>
            </a:extLst>
          </p:cNvPr>
          <p:cNvSpPr>
            <a:spLocks noGrp="1"/>
          </p:cNvSpPr>
          <p:nvPr>
            <p:ph type="body" sz="quarter" idx="45" hasCustomPrompt="1"/>
          </p:nvPr>
        </p:nvSpPr>
        <p:spPr>
          <a:xfrm>
            <a:off x="9785846" y="4768651"/>
            <a:ext cx="2069690" cy="475149"/>
          </a:xfrm>
          <a:prstGeom prst="rect">
            <a:avLst/>
          </a:prstGeom>
        </p:spPr>
        <p:txBody>
          <a:bodyPr rtlCol="0" anchor="b"/>
          <a:lstStyle>
            <a:lvl1pPr marL="0" indent="0" algn="ctr">
              <a:buNone/>
              <a:defRPr sz="1400" cap="all" spc="200" baseline="0">
                <a:solidFill>
                  <a:schemeClr val="accent4"/>
                </a:solidFill>
                <a:latin typeface="Meiryo UI" panose="020B0604030504040204" pitchFamily="50" charset="-128"/>
                <a:ea typeface="Meiryo UI" panose="020B0604030504040204" pitchFamily="50" charset="-128"/>
              </a:defRPr>
            </a:lvl1pPr>
          </a:lstStyle>
          <a:p>
            <a:pPr lvl="0" rtl="0"/>
            <a:r>
              <a:rPr lang="ja-JP" altLang="en-US" noProof="0" dirty="0"/>
              <a:t>クリックして名前を追加</a:t>
            </a:r>
          </a:p>
        </p:txBody>
      </p:sp>
      <p:sp>
        <p:nvSpPr>
          <p:cNvPr id="36" name="テキスト プレースホルダー 17">
            <a:extLst>
              <a:ext uri="{FF2B5EF4-FFF2-40B4-BE49-F238E27FC236}">
                <a16:creationId xmlns:a16="http://schemas.microsoft.com/office/drawing/2014/main" id="{EF2F2B86-E2A2-406A-9EED-2FBD66017988}"/>
              </a:ext>
            </a:extLst>
          </p:cNvPr>
          <p:cNvSpPr>
            <a:spLocks noGrp="1"/>
          </p:cNvSpPr>
          <p:nvPr>
            <p:ph type="body" sz="quarter" idx="46" hasCustomPrompt="1"/>
          </p:nvPr>
        </p:nvSpPr>
        <p:spPr>
          <a:xfrm>
            <a:off x="9785846" y="5243800"/>
            <a:ext cx="2069690" cy="695361"/>
          </a:xfrm>
          <a:prstGeom prst="rect">
            <a:avLst/>
          </a:prstGeom>
        </p:spPr>
        <p:txBody>
          <a:bodyPr rtlCol="0"/>
          <a:lstStyle>
            <a:lvl1pPr marL="0" indent="0" algn="ctr">
              <a:lnSpc>
                <a:spcPct val="100000"/>
              </a:lnSpc>
              <a:buNone/>
              <a:defRPr sz="1100" b="0" i="0" cap="none" spc="200" baseline="0">
                <a:latin typeface="Meiryo UI" panose="020B0604030504040204" pitchFamily="50" charset="-128"/>
                <a:ea typeface="Meiryo UI" panose="020B0604030504040204" pitchFamily="50" charset="-128"/>
              </a:defRPr>
            </a:lvl1pPr>
          </a:lstStyle>
          <a:p>
            <a:pPr lvl="0" rtl="0"/>
            <a:r>
              <a:rPr lang="ja-JP" altLang="en-US" noProof="0" dirty="0"/>
              <a:t>クリックしてタイトルを追加</a:t>
            </a:r>
          </a:p>
        </p:txBody>
      </p:sp>
      <p:sp>
        <p:nvSpPr>
          <p:cNvPr id="5" name="日付プレースホルダー 4">
            <a:extLst>
              <a:ext uri="{FF2B5EF4-FFF2-40B4-BE49-F238E27FC236}">
                <a16:creationId xmlns:a16="http://schemas.microsoft.com/office/drawing/2014/main" id="{5B91FF20-37AD-4448-896C-C37172D16263}"/>
              </a:ext>
            </a:extLst>
          </p:cNvPr>
          <p:cNvSpPr>
            <a:spLocks noGrp="1"/>
          </p:cNvSpPr>
          <p:nvPr>
            <p:ph type="dt" sz="half" idx="10"/>
          </p:nvPr>
        </p:nvSpPr>
        <p:spPr/>
        <p:txBody>
          <a:bodyPr rtlCol="0"/>
          <a:lstStyle>
            <a:lvl1pPr>
              <a:defRPr>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p>
        </p:txBody>
      </p:sp>
      <p:sp>
        <p:nvSpPr>
          <p:cNvPr id="6" name="フッター プレースホルダー 5">
            <a:extLst>
              <a:ext uri="{FF2B5EF4-FFF2-40B4-BE49-F238E27FC236}">
                <a16:creationId xmlns:a16="http://schemas.microsoft.com/office/drawing/2014/main" id="{376AF771-F500-4564-96BB-2AC1F13F9D36}"/>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r>
              <a:rPr lang="ja-JP" altLang="en-US" noProof="0" dirty="0"/>
              <a:t>プレゼンテーションのタイトル</a:t>
            </a:r>
          </a:p>
        </p:txBody>
      </p:sp>
      <p:sp>
        <p:nvSpPr>
          <p:cNvPr id="7" name="スライド番号プレースホルダー 6">
            <a:extLst>
              <a:ext uri="{FF2B5EF4-FFF2-40B4-BE49-F238E27FC236}">
                <a16:creationId xmlns:a16="http://schemas.microsoft.com/office/drawing/2014/main" id="{9254F218-0E34-408C-AB25-76184E9ACC54}"/>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p>
        </p:txBody>
      </p:sp>
    </p:spTree>
    <p:extLst>
      <p:ext uri="{BB962C8B-B14F-4D97-AF65-F5344CB8AC3E}">
        <p14:creationId xmlns:p14="http://schemas.microsoft.com/office/powerpoint/2010/main" val="677729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日付プレースホルダー 3">
            <a:extLst>
              <a:ext uri="{FF2B5EF4-FFF2-40B4-BE49-F238E27FC236}">
                <a16:creationId xmlns:a16="http://schemas.microsoft.com/office/drawing/2014/main" id="{D3FB4E19-B10C-43FA-AB4B-5D0396BD64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50" baseline="0">
                <a:solidFill>
                  <a:schemeClr val="tx1">
                    <a:tint val="75000"/>
                  </a:schemeClr>
                </a:solidFill>
                <a:latin typeface="Meiryo UI" panose="020B0604030504040204" pitchFamily="50" charset="-128"/>
                <a:ea typeface="Meiryo UI" panose="020B0604030504040204" pitchFamily="50" charset="-128"/>
              </a:defRPr>
            </a:lvl1pPr>
          </a:lstStyle>
          <a:p>
            <a:r>
              <a:rPr lang="en-US" altLang="ja-JP" noProof="0" dirty="0"/>
              <a:t>20XX</a:t>
            </a:r>
            <a:endParaRPr lang="ja-JP" altLang="en-US" noProof="0" dirty="0">
              <a:latin typeface="Meiryo UI" panose="020B0604030504040204" pitchFamily="50" charset="-128"/>
              <a:ea typeface="Meiryo UI" panose="020B0604030504040204" pitchFamily="50" charset="-128"/>
            </a:endParaRPr>
          </a:p>
        </p:txBody>
      </p:sp>
      <p:sp>
        <p:nvSpPr>
          <p:cNvPr id="5" name="フッター プレースホルダー 4">
            <a:extLst>
              <a:ext uri="{FF2B5EF4-FFF2-40B4-BE49-F238E27FC236}">
                <a16:creationId xmlns:a16="http://schemas.microsoft.com/office/drawing/2014/main" id="{3E5C552B-0CAD-4920-B258-233A9F86DF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50" baseline="0">
                <a:solidFill>
                  <a:schemeClr val="tx1">
                    <a:tint val="75000"/>
                  </a:schemeClr>
                </a:solidFill>
                <a:latin typeface="Meiryo UI" panose="020B0604030504040204" pitchFamily="50" charset="-128"/>
                <a:ea typeface="Meiryo UI" panose="020B0604030504040204" pitchFamily="50" charset="-128"/>
              </a:defRPr>
            </a:lvl1pPr>
          </a:lstStyle>
          <a:p>
            <a:r>
              <a:rPr lang="ja-JP" altLang="en-US" noProof="0" dirty="0"/>
              <a:t>プレゼンテーションのタイトル</a:t>
            </a:r>
            <a:endParaRPr lang="ja-JP" altLang="en-US" noProof="0" dirty="0">
              <a:latin typeface="Meiryo UI" panose="020B0604030504040204" pitchFamily="50" charset="-128"/>
              <a:ea typeface="Meiryo UI" panose="020B0604030504040204" pitchFamily="50" charset="-128"/>
            </a:endParaRPr>
          </a:p>
        </p:txBody>
      </p:sp>
      <p:sp>
        <p:nvSpPr>
          <p:cNvPr id="6" name="スライド番号プレースホルダー 5">
            <a:extLst>
              <a:ext uri="{FF2B5EF4-FFF2-40B4-BE49-F238E27FC236}">
                <a16:creationId xmlns:a16="http://schemas.microsoft.com/office/drawing/2014/main" id="{CE983FFB-15A3-4B11-A130-4565577A3F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50" baseline="0">
                <a:solidFill>
                  <a:schemeClr val="tx1">
                    <a:tint val="75000"/>
                  </a:schemeClr>
                </a:solidFill>
                <a:latin typeface="Meiryo UI" panose="020B0604030504040204" pitchFamily="50" charset="-128"/>
                <a:ea typeface="Meiryo UI" panose="020B0604030504040204" pitchFamily="50" charset="-128"/>
              </a:defRPr>
            </a:lvl1pPr>
          </a:lstStyle>
          <a:p>
            <a:fld id="{F91729D4-A164-47A3-830D-E792BCE699E4}" type="slidenum">
              <a:rPr lang="en-US" altLang="ja-JP" noProof="0" smtClean="0"/>
              <a:pPr/>
              <a:t>‹#›</a:t>
            </a:fld>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5871090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2" r:id="rId7"/>
    <p:sldLayoutId id="2147483663" r:id="rId8"/>
    <p:sldLayoutId id="2147483656" r:id="rId9"/>
    <p:sldLayoutId id="2147483657" r:id="rId10"/>
    <p:sldLayoutId id="2147483664" r:id="rId11"/>
    <p:sldLayoutId id="2147483658" r:id="rId12"/>
    <p:sldLayoutId id="2147483659" r:id="rId13"/>
    <p:sldLayoutId id="2147483660" r:id="rId14"/>
    <p:sldLayoutId id="2147483661" r:id="rId15"/>
  </p:sldLayoutIdLst>
  <p:hf hdr="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audio2.wav"/><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chart" Target="../charts/chart2.xml"/><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openxmlformats.org/officeDocument/2006/relationships/audio" Target="../media/audio4.wav"/><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audio" Target="../media/audio5.wav"/><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audio" Target="../media/audio6.wav"/><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audio" Target="../media/audio6.wav"/><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12C662D1-C475-4F0D-9994-D79216A69526}"/>
              </a:ext>
            </a:extLst>
          </p:cNvPr>
          <p:cNvPicPr>
            <a:picLocks noChangeAspect="1"/>
          </p:cNvPicPr>
          <p:nvPr/>
        </p:nvPicPr>
        <p:blipFill>
          <a:blip r:embed="rId4"/>
          <a:stretch>
            <a:fillRect/>
          </a:stretch>
        </p:blipFill>
        <p:spPr>
          <a:xfrm>
            <a:off x="2654710" y="73743"/>
            <a:ext cx="6882580" cy="6710514"/>
          </a:xfrm>
          <a:prstGeom prst="rect">
            <a:avLst/>
          </a:prstGeom>
        </p:spPr>
      </p:pic>
    </p:spTree>
    <p:extLst>
      <p:ext uri="{BB962C8B-B14F-4D97-AF65-F5344CB8AC3E}">
        <p14:creationId xmlns:p14="http://schemas.microsoft.com/office/powerpoint/2010/main" val="521051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0"/>
                                        <p:tgtEl>
                                          <p:spTgt spid="7"/>
                                        </p:tgtEl>
                                      </p:cBhvr>
                                    </p:animEffect>
                                  </p:childTnLst>
                                  <p:subTnLst>
                                    <p:audio>
                                      <p:cMediaNode>
                                        <p:cTn display="0" masterRel="sameClick">
                                          <p:stCondLst>
                                            <p:cond evt="begin" delay="0">
                                              <p:tn val="5"/>
                                            </p:cond>
                                          </p:stCondLst>
                                          <p:endCondLst>
                                            <p:cond evt="onStopAudio" delay="0">
                                              <p:tgtEl>
                                                <p:sldTgt/>
                                              </p:tgtEl>
                                            </p:cond>
                                          </p:endCondLst>
                                        </p:cTn>
                                        <p:tgtEl>
                                          <p:sndTgt r:embed="rId3" name="きらきら4.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B3BAF92-DF4B-4255-B378-F4750661E7C9}"/>
              </a:ext>
            </a:extLst>
          </p:cNvPr>
          <p:cNvSpPr>
            <a:spLocks noGrp="1"/>
          </p:cNvSpPr>
          <p:nvPr>
            <p:ph type="title"/>
          </p:nvPr>
        </p:nvSpPr>
        <p:spPr>
          <a:xfrm>
            <a:off x="875325" y="209363"/>
            <a:ext cx="10441347" cy="704442"/>
          </a:xfrm>
        </p:spPr>
        <p:txBody>
          <a:bodyPr/>
          <a:lstStyle/>
          <a:p>
            <a:r>
              <a:rPr lang="ja-JP" altLang="en-US" sz="4000" dirty="0">
                <a:latin typeface="游ゴシック" panose="020B0400000000000000" pitchFamily="50" charset="-128"/>
                <a:ea typeface="游ゴシック" panose="020B0400000000000000" pitchFamily="50" charset="-128"/>
              </a:rPr>
              <a:t>ユーザーの声</a:t>
            </a:r>
            <a:endParaRPr kumimoji="1" lang="ja-JP" altLang="en-US" dirty="0">
              <a:latin typeface="游ゴシック" panose="020B0400000000000000" pitchFamily="50" charset="-128"/>
              <a:ea typeface="游ゴシック" panose="020B0400000000000000" pitchFamily="50" charset="-128"/>
            </a:endParaRPr>
          </a:p>
        </p:txBody>
      </p:sp>
      <p:sp>
        <p:nvSpPr>
          <p:cNvPr id="4" name="テキスト ボックス 3">
            <a:extLst>
              <a:ext uri="{FF2B5EF4-FFF2-40B4-BE49-F238E27FC236}">
                <a16:creationId xmlns:a16="http://schemas.microsoft.com/office/drawing/2014/main" id="{D454731F-11EC-4CBE-8862-125DD620A9DD}"/>
              </a:ext>
            </a:extLst>
          </p:cNvPr>
          <p:cNvSpPr txBox="1"/>
          <p:nvPr/>
        </p:nvSpPr>
        <p:spPr>
          <a:xfrm>
            <a:off x="9872336" y="6279305"/>
            <a:ext cx="2319664" cy="369332"/>
          </a:xfrm>
          <a:prstGeom prst="rect">
            <a:avLst/>
          </a:prstGeom>
          <a:noFill/>
        </p:spPr>
        <p:txBody>
          <a:bodyPr wrap="square" rtlCol="0">
            <a:spAutoFit/>
          </a:bodyPr>
          <a:lstStyle/>
          <a:p>
            <a:r>
              <a:rPr kumimoji="1" lang="en-US" altLang="ja-JP" dirty="0"/>
              <a:t>※</a:t>
            </a:r>
            <a:r>
              <a:rPr kumimoji="1" lang="ja-JP" altLang="en-US" dirty="0"/>
              <a:t>個人の感想です</a:t>
            </a:r>
          </a:p>
        </p:txBody>
      </p:sp>
      <p:pic>
        <p:nvPicPr>
          <p:cNvPr id="8" name="図 7">
            <a:extLst>
              <a:ext uri="{FF2B5EF4-FFF2-40B4-BE49-F238E27FC236}">
                <a16:creationId xmlns:a16="http://schemas.microsoft.com/office/drawing/2014/main" id="{F90E13E2-1206-4EA0-9C78-707B3D16FB3B}"/>
              </a:ext>
            </a:extLst>
          </p:cNvPr>
          <p:cNvPicPr>
            <a:picLocks noChangeAspect="1"/>
          </p:cNvPicPr>
          <p:nvPr/>
        </p:nvPicPr>
        <p:blipFill>
          <a:blip r:embed="rId3"/>
          <a:stretch>
            <a:fillRect/>
          </a:stretch>
        </p:blipFill>
        <p:spPr>
          <a:xfrm>
            <a:off x="4783682" y="1442115"/>
            <a:ext cx="2624635" cy="4837190"/>
          </a:xfrm>
          <a:prstGeom prst="rect">
            <a:avLst/>
          </a:prstGeom>
        </p:spPr>
      </p:pic>
    </p:spTree>
    <p:extLst>
      <p:ext uri="{BB962C8B-B14F-4D97-AF65-F5344CB8AC3E}">
        <p14:creationId xmlns:p14="http://schemas.microsoft.com/office/powerpoint/2010/main" val="60066326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CD963FBE-C5A9-4BA5-B4BD-8E5A8A793A46}"/>
              </a:ext>
            </a:extLst>
          </p:cNvPr>
          <p:cNvSpPr>
            <a:spLocks noGrp="1"/>
          </p:cNvSpPr>
          <p:nvPr>
            <p:ph type="title"/>
          </p:nvPr>
        </p:nvSpPr>
        <p:spPr>
          <a:xfrm>
            <a:off x="6169978" y="4296540"/>
            <a:ext cx="6022021" cy="882499"/>
          </a:xfrm>
        </p:spPr>
        <p:txBody>
          <a:bodyPr/>
          <a:lstStyle/>
          <a:p>
            <a:r>
              <a:rPr kumimoji="1" lang="ja-JP" altLang="en-US" dirty="0">
                <a:latin typeface="游ゴシック Light" panose="020B0300000000000000" pitchFamily="50" charset="-128"/>
                <a:ea typeface="游ゴシック Light" panose="020B0300000000000000" pitchFamily="50" charset="-128"/>
              </a:rPr>
              <a:t>利用者の声が続々！</a:t>
            </a:r>
          </a:p>
        </p:txBody>
      </p:sp>
      <p:sp>
        <p:nvSpPr>
          <p:cNvPr id="4" name="テキスト プレースホルダー 3">
            <a:extLst>
              <a:ext uri="{FF2B5EF4-FFF2-40B4-BE49-F238E27FC236}">
                <a16:creationId xmlns:a16="http://schemas.microsoft.com/office/drawing/2014/main" id="{35E8A0A9-9781-4F0D-9577-0F559938F2A1}"/>
              </a:ext>
            </a:extLst>
          </p:cNvPr>
          <p:cNvSpPr>
            <a:spLocks noGrp="1"/>
          </p:cNvSpPr>
          <p:nvPr>
            <p:ph type="body" sz="quarter" idx="16"/>
          </p:nvPr>
        </p:nvSpPr>
        <p:spPr>
          <a:xfrm>
            <a:off x="6169979" y="5179039"/>
            <a:ext cx="6022021" cy="830414"/>
          </a:xfrm>
        </p:spPr>
        <p:txBody>
          <a:bodyPr/>
          <a:lstStyle/>
          <a:p>
            <a:endParaRPr kumimoji="1" lang="ja-JP" altLang="en-US" dirty="0"/>
          </a:p>
        </p:txBody>
      </p:sp>
      <p:sp>
        <p:nvSpPr>
          <p:cNvPr id="5" name="テキスト ボックス 4">
            <a:extLst>
              <a:ext uri="{FF2B5EF4-FFF2-40B4-BE49-F238E27FC236}">
                <a16:creationId xmlns:a16="http://schemas.microsoft.com/office/drawing/2014/main" id="{C73CEC3E-76FB-4B42-9E6D-AE7389A9E30B}"/>
              </a:ext>
            </a:extLst>
          </p:cNvPr>
          <p:cNvSpPr txBox="1"/>
          <p:nvPr/>
        </p:nvSpPr>
        <p:spPr>
          <a:xfrm>
            <a:off x="9872336" y="6279305"/>
            <a:ext cx="2319664" cy="369332"/>
          </a:xfrm>
          <a:prstGeom prst="rect">
            <a:avLst/>
          </a:prstGeom>
          <a:noFill/>
        </p:spPr>
        <p:txBody>
          <a:bodyPr wrap="square" rtlCol="0">
            <a:spAutoFit/>
          </a:bodyPr>
          <a:lstStyle/>
          <a:p>
            <a:r>
              <a:rPr kumimoji="1" lang="en-US" altLang="ja-JP" dirty="0"/>
              <a:t>※</a:t>
            </a:r>
            <a:r>
              <a:rPr kumimoji="1" lang="ja-JP" altLang="en-US" dirty="0"/>
              <a:t>個人の感想です</a:t>
            </a:r>
          </a:p>
        </p:txBody>
      </p:sp>
      <p:pic>
        <p:nvPicPr>
          <p:cNvPr id="9" name="図 8" descr="白いシャツを着ている女性&#10;&#10;自動的に生成された説明">
            <a:extLst>
              <a:ext uri="{FF2B5EF4-FFF2-40B4-BE49-F238E27FC236}">
                <a16:creationId xmlns:a16="http://schemas.microsoft.com/office/drawing/2014/main" id="{E7402CC1-0065-4834-9EC3-534B70DA3DC7}"/>
              </a:ext>
            </a:extLst>
          </p:cNvPr>
          <p:cNvPicPr>
            <a:picLocks noChangeAspect="1"/>
          </p:cNvPicPr>
          <p:nvPr/>
        </p:nvPicPr>
        <p:blipFill rotWithShape="1">
          <a:blip r:embed="rId2"/>
          <a:srcRect t="4733" r="3257"/>
          <a:stretch/>
        </p:blipFill>
        <p:spPr>
          <a:xfrm>
            <a:off x="1156137" y="2365374"/>
            <a:ext cx="3121573" cy="4098597"/>
          </a:xfrm>
          <a:prstGeom prst="rect">
            <a:avLst/>
          </a:prstGeom>
        </p:spPr>
      </p:pic>
      <p:sp>
        <p:nvSpPr>
          <p:cNvPr id="10" name="吹き出し: 円形 9">
            <a:extLst>
              <a:ext uri="{FF2B5EF4-FFF2-40B4-BE49-F238E27FC236}">
                <a16:creationId xmlns:a16="http://schemas.microsoft.com/office/drawing/2014/main" id="{8537534E-2C47-47A0-B34F-3C4E4AFFF33F}"/>
              </a:ext>
            </a:extLst>
          </p:cNvPr>
          <p:cNvSpPr/>
          <p:nvPr/>
        </p:nvSpPr>
        <p:spPr>
          <a:xfrm>
            <a:off x="336329" y="612957"/>
            <a:ext cx="3584029" cy="1639905"/>
          </a:xfrm>
          <a:prstGeom prst="wedgeEllipseCallout">
            <a:avLst>
              <a:gd name="adj1" fmla="val 7318"/>
              <a:gd name="adj2" fmla="val 66345"/>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dirty="0"/>
              <a:t>田舎の両親にも</a:t>
            </a:r>
            <a:endParaRPr kumimoji="1" lang="en-US" altLang="ja-JP" dirty="0"/>
          </a:p>
          <a:p>
            <a:pPr algn="ctr"/>
            <a:r>
              <a:rPr kumimoji="1" lang="ja-JP" altLang="en-US" dirty="0"/>
              <a:t>勧めたいと思います！</a:t>
            </a:r>
          </a:p>
        </p:txBody>
      </p:sp>
      <p:sp>
        <p:nvSpPr>
          <p:cNvPr id="12" name="正方形/長方形 11">
            <a:extLst>
              <a:ext uri="{FF2B5EF4-FFF2-40B4-BE49-F238E27FC236}">
                <a16:creationId xmlns:a16="http://schemas.microsoft.com/office/drawing/2014/main" id="{82777EE6-D4D7-4D1A-9135-5FA2ED5E70BC}"/>
              </a:ext>
            </a:extLst>
          </p:cNvPr>
          <p:cNvSpPr/>
          <p:nvPr/>
        </p:nvSpPr>
        <p:spPr>
          <a:xfrm rot="20925256">
            <a:off x="2434839" y="2999757"/>
            <a:ext cx="1829195" cy="410112"/>
          </a:xfrm>
          <a:prstGeom prst="rect">
            <a:avLst/>
          </a:prstGeom>
          <a:ln>
            <a:solidFill>
              <a:schemeClr val="tx1">
                <a:lumMod val="50000"/>
                <a:lumOff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A0E57FD4-B530-4141-BDFC-0E3E85FF96A0}"/>
              </a:ext>
            </a:extLst>
          </p:cNvPr>
          <p:cNvPicPr>
            <a:picLocks noChangeAspect="1"/>
          </p:cNvPicPr>
          <p:nvPr/>
        </p:nvPicPr>
        <p:blipFill rotWithShape="1">
          <a:blip r:embed="rId3"/>
          <a:srcRect l="8138" t="5369" r="10635" b="9412"/>
          <a:stretch/>
        </p:blipFill>
        <p:spPr>
          <a:xfrm>
            <a:off x="6763311" y="961957"/>
            <a:ext cx="5250016" cy="3098260"/>
          </a:xfrm>
          <a:prstGeom prst="rect">
            <a:avLst/>
          </a:prstGeom>
        </p:spPr>
      </p:pic>
      <p:sp>
        <p:nvSpPr>
          <p:cNvPr id="11" name="吹き出し: 円形 10">
            <a:extLst>
              <a:ext uri="{FF2B5EF4-FFF2-40B4-BE49-F238E27FC236}">
                <a16:creationId xmlns:a16="http://schemas.microsoft.com/office/drawing/2014/main" id="{7F4971B9-0FBF-4487-92E9-B8D43D2EF4AA}"/>
              </a:ext>
            </a:extLst>
          </p:cNvPr>
          <p:cNvSpPr/>
          <p:nvPr/>
        </p:nvSpPr>
        <p:spPr>
          <a:xfrm>
            <a:off x="3944075" y="81187"/>
            <a:ext cx="3584029" cy="1639905"/>
          </a:xfrm>
          <a:prstGeom prst="wedgeEllipseCallout">
            <a:avLst>
              <a:gd name="adj1" fmla="val 24620"/>
              <a:gd name="adj2" fmla="val 66986"/>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kumimoji="1" lang="en-US" altLang="ja-JP" dirty="0" err="1"/>
              <a:t>SubsKeeper</a:t>
            </a:r>
            <a:r>
              <a:rPr kumimoji="1" lang="ja-JP" altLang="en-US" dirty="0"/>
              <a:t>を使って</a:t>
            </a:r>
            <a:endParaRPr kumimoji="1" lang="en-US" altLang="ja-JP" dirty="0"/>
          </a:p>
          <a:p>
            <a:pPr algn="ctr"/>
            <a:r>
              <a:rPr kumimoji="1" lang="ja-JP" altLang="en-US" dirty="0"/>
              <a:t>人生が変わりました！</a:t>
            </a:r>
          </a:p>
        </p:txBody>
      </p:sp>
      <p:sp>
        <p:nvSpPr>
          <p:cNvPr id="14" name="正方形/長方形 13">
            <a:extLst>
              <a:ext uri="{FF2B5EF4-FFF2-40B4-BE49-F238E27FC236}">
                <a16:creationId xmlns:a16="http://schemas.microsoft.com/office/drawing/2014/main" id="{96484EFD-AF59-40F8-8C35-92C3208D5131}"/>
              </a:ext>
            </a:extLst>
          </p:cNvPr>
          <p:cNvSpPr/>
          <p:nvPr/>
        </p:nvSpPr>
        <p:spPr>
          <a:xfrm rot="21412438">
            <a:off x="6977882" y="1588104"/>
            <a:ext cx="1265430" cy="265977"/>
          </a:xfrm>
          <a:prstGeom prst="rect">
            <a:avLst/>
          </a:prstGeom>
          <a:ln>
            <a:solidFill>
              <a:schemeClr val="tx1">
                <a:lumMod val="50000"/>
                <a:lumOff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FED58618-0395-40B8-8032-5EEB6D04EF7C}"/>
              </a:ext>
            </a:extLst>
          </p:cNvPr>
          <p:cNvSpPr/>
          <p:nvPr/>
        </p:nvSpPr>
        <p:spPr>
          <a:xfrm rot="21448624">
            <a:off x="8728090" y="1586823"/>
            <a:ext cx="1138710" cy="276636"/>
          </a:xfrm>
          <a:prstGeom prst="rect">
            <a:avLst/>
          </a:prstGeom>
          <a:ln>
            <a:solidFill>
              <a:schemeClr val="tx1">
                <a:lumMod val="50000"/>
                <a:lumOff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C765F206-FA72-4874-BD1D-6A8DF2A6E1A4}"/>
              </a:ext>
            </a:extLst>
          </p:cNvPr>
          <p:cNvSpPr/>
          <p:nvPr/>
        </p:nvSpPr>
        <p:spPr>
          <a:xfrm rot="21092921">
            <a:off x="10178865" y="2037952"/>
            <a:ext cx="1706605" cy="472491"/>
          </a:xfrm>
          <a:prstGeom prst="rect">
            <a:avLst/>
          </a:prstGeom>
          <a:ln>
            <a:solidFill>
              <a:schemeClr val="tx1">
                <a:lumMod val="50000"/>
                <a:lumOff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6472725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2" presetClass="entr" presetSubtype="1" fill="hold" grpId="0" nodeType="afterEffect">
                                  <p:stCondLst>
                                    <p:cond delay="100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0AC14B6D-67D0-471E-BF6F-E9FCAA609E4C}"/>
              </a:ext>
            </a:extLst>
          </p:cNvPr>
          <p:cNvSpPr>
            <a:spLocks noGrp="1"/>
          </p:cNvSpPr>
          <p:nvPr>
            <p:ph type="title"/>
          </p:nvPr>
        </p:nvSpPr>
        <p:spPr/>
        <p:txBody>
          <a:bodyPr/>
          <a:lstStyle/>
          <a:p>
            <a:endParaRPr kumimoji="1" lang="ja-JP" altLang="en-US" dirty="0"/>
          </a:p>
        </p:txBody>
      </p:sp>
      <p:sp>
        <p:nvSpPr>
          <p:cNvPr id="4" name="テキスト プレースホルダー 3">
            <a:extLst>
              <a:ext uri="{FF2B5EF4-FFF2-40B4-BE49-F238E27FC236}">
                <a16:creationId xmlns:a16="http://schemas.microsoft.com/office/drawing/2014/main" id="{2D4D1657-316D-4609-A55C-F2E183C8FC64}"/>
              </a:ext>
            </a:extLst>
          </p:cNvPr>
          <p:cNvSpPr>
            <a:spLocks noGrp="1"/>
          </p:cNvSpPr>
          <p:nvPr>
            <p:ph type="body" sz="quarter" idx="16"/>
          </p:nvPr>
        </p:nvSpPr>
        <p:spPr/>
        <p:txBody>
          <a:bodyPr/>
          <a:lstStyle/>
          <a:p>
            <a:endParaRPr kumimoji="1" lang="ja-JP" altLang="en-US" dirty="0"/>
          </a:p>
        </p:txBody>
      </p:sp>
      <p:sp>
        <p:nvSpPr>
          <p:cNvPr id="8" name="テキスト ボックス 7">
            <a:extLst>
              <a:ext uri="{FF2B5EF4-FFF2-40B4-BE49-F238E27FC236}">
                <a16:creationId xmlns:a16="http://schemas.microsoft.com/office/drawing/2014/main" id="{D974C04E-BBB9-4445-AF6C-B3BB58A03AB2}"/>
              </a:ext>
            </a:extLst>
          </p:cNvPr>
          <p:cNvSpPr txBox="1"/>
          <p:nvPr/>
        </p:nvSpPr>
        <p:spPr>
          <a:xfrm>
            <a:off x="325820" y="2599201"/>
            <a:ext cx="5244662" cy="1200329"/>
          </a:xfrm>
          <a:prstGeom prst="rect">
            <a:avLst/>
          </a:prstGeom>
          <a:noFill/>
        </p:spPr>
        <p:txBody>
          <a:bodyPr wrap="square" rtlCol="0">
            <a:spAutoFit/>
          </a:bodyPr>
          <a:lstStyle/>
          <a:p>
            <a:r>
              <a:rPr kumimoji="1" lang="ja-JP" altLang="en-US" sz="3600" b="1" dirty="0">
                <a:solidFill>
                  <a:schemeClr val="accent4"/>
                </a:solidFill>
                <a:latin typeface="Meiryo UI" panose="020B0604030504040204" pitchFamily="50" charset="-128"/>
                <a:ea typeface="Meiryo UI" panose="020B0604030504040204" pitchFamily="50" charset="-128"/>
              </a:rPr>
              <a:t>これから詳しく</a:t>
            </a:r>
            <a:endParaRPr kumimoji="1" lang="en-US" altLang="ja-JP" sz="3600" b="1" dirty="0">
              <a:solidFill>
                <a:schemeClr val="accent4"/>
              </a:solidFill>
              <a:latin typeface="Meiryo UI" panose="020B0604030504040204" pitchFamily="50" charset="-128"/>
              <a:ea typeface="Meiryo UI" panose="020B0604030504040204" pitchFamily="50" charset="-128"/>
            </a:endParaRPr>
          </a:p>
          <a:p>
            <a:r>
              <a:rPr kumimoji="1" lang="ja-JP" altLang="en-US" sz="3600" b="1" dirty="0">
                <a:solidFill>
                  <a:schemeClr val="accent4"/>
                </a:solidFill>
                <a:latin typeface="Meiryo UI" panose="020B0604030504040204" pitchFamily="50" charset="-128"/>
                <a:ea typeface="Meiryo UI" panose="020B0604030504040204" pitchFamily="50" charset="-128"/>
              </a:rPr>
              <a:t>紹介させていただきます！</a:t>
            </a:r>
          </a:p>
        </p:txBody>
      </p:sp>
      <p:pic>
        <p:nvPicPr>
          <p:cNvPr id="10" name="図 9">
            <a:extLst>
              <a:ext uri="{FF2B5EF4-FFF2-40B4-BE49-F238E27FC236}">
                <a16:creationId xmlns:a16="http://schemas.microsoft.com/office/drawing/2014/main" id="{3C4A4724-C226-4303-923F-A695BD3670B3}"/>
              </a:ext>
            </a:extLst>
          </p:cNvPr>
          <p:cNvPicPr>
            <a:picLocks noChangeAspect="1"/>
          </p:cNvPicPr>
          <p:nvPr/>
        </p:nvPicPr>
        <p:blipFill>
          <a:blip r:embed="rId2"/>
          <a:stretch>
            <a:fillRect/>
          </a:stretch>
        </p:blipFill>
        <p:spPr>
          <a:xfrm>
            <a:off x="6299637" y="1109202"/>
            <a:ext cx="4758559" cy="4639595"/>
          </a:xfrm>
          <a:prstGeom prst="rect">
            <a:avLst/>
          </a:prstGeom>
        </p:spPr>
      </p:pic>
    </p:spTree>
    <p:extLst>
      <p:ext uri="{BB962C8B-B14F-4D97-AF65-F5344CB8AC3E}">
        <p14:creationId xmlns:p14="http://schemas.microsoft.com/office/powerpoint/2010/main" val="400549470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8" name="図 17">
            <a:extLst>
              <a:ext uri="{FF2B5EF4-FFF2-40B4-BE49-F238E27FC236}">
                <a16:creationId xmlns:a16="http://schemas.microsoft.com/office/drawing/2014/main" id="{AA7BF5B5-0F00-48D5-B0EE-33CA6C8ADAE3}"/>
              </a:ext>
            </a:extLst>
          </p:cNvPr>
          <p:cNvPicPr>
            <a:picLocks noChangeAspect="1"/>
          </p:cNvPicPr>
          <p:nvPr/>
        </p:nvPicPr>
        <p:blipFill rotWithShape="1">
          <a:blip r:embed="rId2"/>
          <a:srcRect l="9135" t="11363" r="8174" b="5946"/>
          <a:stretch/>
        </p:blipFill>
        <p:spPr>
          <a:xfrm>
            <a:off x="0" y="23393"/>
            <a:ext cx="2953406" cy="2881663"/>
          </a:xfrm>
          <a:prstGeom prst="rect">
            <a:avLst/>
          </a:prstGeom>
        </p:spPr>
      </p:pic>
      <p:sp>
        <p:nvSpPr>
          <p:cNvPr id="20" name="タイトル 19">
            <a:extLst>
              <a:ext uri="{FF2B5EF4-FFF2-40B4-BE49-F238E27FC236}">
                <a16:creationId xmlns:a16="http://schemas.microsoft.com/office/drawing/2014/main" id="{61E16EBD-04A0-4E43-A54C-48654693ADEC}"/>
              </a:ext>
            </a:extLst>
          </p:cNvPr>
          <p:cNvSpPr>
            <a:spLocks noGrp="1"/>
          </p:cNvSpPr>
          <p:nvPr>
            <p:ph type="title"/>
          </p:nvPr>
        </p:nvSpPr>
        <p:spPr>
          <a:xfrm>
            <a:off x="-3141230" y="2486010"/>
            <a:ext cx="2581554" cy="1325563"/>
          </a:xfrm>
        </p:spPr>
        <p:txBody>
          <a:bodyPr/>
          <a:lstStyle/>
          <a:p>
            <a:endParaRPr lang="ja-JP" altLang="en-US" dirty="0"/>
          </a:p>
        </p:txBody>
      </p:sp>
      <p:sp>
        <p:nvSpPr>
          <p:cNvPr id="21" name="正方形/長方形 20">
            <a:extLst>
              <a:ext uri="{FF2B5EF4-FFF2-40B4-BE49-F238E27FC236}">
                <a16:creationId xmlns:a16="http://schemas.microsoft.com/office/drawing/2014/main" id="{9198303C-55B3-4062-AB07-0A305E25E40D}"/>
              </a:ext>
            </a:extLst>
          </p:cNvPr>
          <p:cNvSpPr/>
          <p:nvPr/>
        </p:nvSpPr>
        <p:spPr>
          <a:xfrm>
            <a:off x="0" y="4072319"/>
            <a:ext cx="12192001" cy="2785681"/>
          </a:xfrm>
          <a:prstGeom prst="rect">
            <a:avLst/>
          </a:prstGeom>
          <a:solidFill>
            <a:schemeClr val="accent1">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914971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プレースホルダー 4">
            <a:extLst>
              <a:ext uri="{FF2B5EF4-FFF2-40B4-BE49-F238E27FC236}">
                <a16:creationId xmlns:a16="http://schemas.microsoft.com/office/drawing/2014/main" id="{8B64D0EC-89F7-4B84-BF6D-468261C388D1}"/>
              </a:ext>
            </a:extLst>
          </p:cNvPr>
          <p:cNvPicPr>
            <a:picLocks noGrp="1" noChangeAspect="1"/>
          </p:cNvPicPr>
          <p:nvPr>
            <p:ph type="pic" sz="quarter" idx="14"/>
          </p:nvPr>
        </p:nvPicPr>
        <p:blipFill>
          <a:blip r:embed="rId5"/>
          <a:srcRect t="10907" b="10907"/>
          <a:stretch>
            <a:fillRect/>
          </a:stretch>
        </p:blipFill>
        <p:spPr>
          <a:xfrm>
            <a:off x="368190" y="452060"/>
            <a:ext cx="10194706" cy="5983817"/>
          </a:xfrm>
          <a:prstGeom prst="rect">
            <a:avLst/>
          </a:prstGeom>
        </p:spPr>
      </p:pic>
      <p:sp>
        <p:nvSpPr>
          <p:cNvPr id="3" name="タイトル 2">
            <a:extLst>
              <a:ext uri="{FF2B5EF4-FFF2-40B4-BE49-F238E27FC236}">
                <a16:creationId xmlns:a16="http://schemas.microsoft.com/office/drawing/2014/main" id="{E82B6BC3-A792-48C8-B2F6-7F3259304E5B}"/>
              </a:ext>
            </a:extLst>
          </p:cNvPr>
          <p:cNvSpPr>
            <a:spLocks noGrp="1"/>
          </p:cNvSpPr>
          <p:nvPr>
            <p:ph type="title"/>
          </p:nvPr>
        </p:nvSpPr>
        <p:spPr>
          <a:xfrm>
            <a:off x="6169978" y="3443969"/>
            <a:ext cx="6022021" cy="1354174"/>
          </a:xfrm>
        </p:spPr>
        <p:txBody>
          <a:bodyPr/>
          <a:lstStyle/>
          <a:p>
            <a:r>
              <a:rPr kumimoji="1" lang="ja-JP" altLang="en-US" dirty="0"/>
              <a:t>お困りではありませんか？</a:t>
            </a:r>
          </a:p>
        </p:txBody>
      </p:sp>
      <p:sp>
        <p:nvSpPr>
          <p:cNvPr id="8" name="思考の吹き出し: 雲形 7">
            <a:extLst>
              <a:ext uri="{FF2B5EF4-FFF2-40B4-BE49-F238E27FC236}">
                <a16:creationId xmlns:a16="http://schemas.microsoft.com/office/drawing/2014/main" id="{6D85489D-4FBC-4FD8-A1A9-C84BB9B64319}"/>
              </a:ext>
            </a:extLst>
          </p:cNvPr>
          <p:cNvSpPr/>
          <p:nvPr/>
        </p:nvSpPr>
        <p:spPr>
          <a:xfrm>
            <a:off x="5171598" y="106812"/>
            <a:ext cx="3392130" cy="2413244"/>
          </a:xfrm>
          <a:prstGeom prst="cloudCallou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dirty="0"/>
              <a:t>スーパーが遠くて</a:t>
            </a:r>
            <a:endParaRPr kumimoji="1" lang="en-US" altLang="ja-JP" dirty="0"/>
          </a:p>
          <a:p>
            <a:pPr algn="ctr"/>
            <a:r>
              <a:rPr kumimoji="1" lang="ja-JP" altLang="en-US" dirty="0"/>
              <a:t>大きいものを</a:t>
            </a:r>
            <a:endParaRPr kumimoji="1" lang="en-US" altLang="ja-JP" dirty="0"/>
          </a:p>
          <a:p>
            <a:pPr algn="ctr"/>
            <a:r>
              <a:rPr kumimoji="1" lang="ja-JP" altLang="en-US" dirty="0"/>
              <a:t>買うのが</a:t>
            </a:r>
            <a:r>
              <a:rPr kumimoji="1" lang="ja-JP" altLang="en-US" dirty="0">
                <a:solidFill>
                  <a:srgbClr val="FF2D2D"/>
                </a:solidFill>
              </a:rPr>
              <a:t>大変</a:t>
            </a:r>
            <a:r>
              <a:rPr kumimoji="1" lang="en-US" altLang="ja-JP" dirty="0"/>
              <a:t>…</a:t>
            </a:r>
            <a:endParaRPr kumimoji="1" lang="ja-JP" altLang="en-US" dirty="0"/>
          </a:p>
        </p:txBody>
      </p:sp>
      <p:sp>
        <p:nvSpPr>
          <p:cNvPr id="7" name="思考の吹き出し: 雲形 6">
            <a:extLst>
              <a:ext uri="{FF2B5EF4-FFF2-40B4-BE49-F238E27FC236}">
                <a16:creationId xmlns:a16="http://schemas.microsoft.com/office/drawing/2014/main" id="{4DC01620-2E36-4941-A263-24DBA56E3679}"/>
              </a:ext>
            </a:extLst>
          </p:cNvPr>
          <p:cNvSpPr/>
          <p:nvPr/>
        </p:nvSpPr>
        <p:spPr>
          <a:xfrm>
            <a:off x="8525945" y="568769"/>
            <a:ext cx="3297865" cy="2413244"/>
          </a:xfrm>
          <a:prstGeom prst="cloudCallout">
            <a:avLst>
              <a:gd name="adj1" fmla="val -42832"/>
              <a:gd name="adj2" fmla="val 51176"/>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dirty="0"/>
              <a:t>定期購入をしても</a:t>
            </a:r>
            <a:endParaRPr kumimoji="1" lang="en-US" altLang="ja-JP" dirty="0"/>
          </a:p>
          <a:p>
            <a:pPr algn="ctr"/>
            <a:r>
              <a:rPr kumimoji="1" lang="ja-JP" altLang="en-US" dirty="0"/>
              <a:t>使い切れずに</a:t>
            </a:r>
            <a:endParaRPr kumimoji="1" lang="en-US" altLang="ja-JP" dirty="0"/>
          </a:p>
          <a:p>
            <a:pPr algn="ctr"/>
            <a:r>
              <a:rPr kumimoji="1" lang="ja-JP" altLang="en-US" dirty="0">
                <a:solidFill>
                  <a:srgbClr val="FF2D2D"/>
                </a:solidFill>
              </a:rPr>
              <a:t>溜まっていく</a:t>
            </a:r>
            <a:r>
              <a:rPr kumimoji="1" lang="en-US" altLang="ja-JP" dirty="0"/>
              <a:t>…</a:t>
            </a:r>
            <a:endParaRPr kumimoji="1" lang="ja-JP" altLang="en-US" dirty="0"/>
          </a:p>
        </p:txBody>
      </p:sp>
      <p:sp>
        <p:nvSpPr>
          <p:cNvPr id="2" name="思考の吹き出し: 雲形 1">
            <a:extLst>
              <a:ext uri="{FF2B5EF4-FFF2-40B4-BE49-F238E27FC236}">
                <a16:creationId xmlns:a16="http://schemas.microsoft.com/office/drawing/2014/main" id="{3F5F9821-F103-45BB-BAF5-AC02F2F185A1}"/>
              </a:ext>
            </a:extLst>
          </p:cNvPr>
          <p:cNvSpPr/>
          <p:nvPr/>
        </p:nvSpPr>
        <p:spPr>
          <a:xfrm>
            <a:off x="5407573" y="4699877"/>
            <a:ext cx="3392130" cy="2044357"/>
          </a:xfrm>
          <a:prstGeom prst="cloudCallout">
            <a:avLst>
              <a:gd name="adj1" fmla="val -41902"/>
              <a:gd name="adj2" fmla="val -48994"/>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dirty="0"/>
              <a:t>仕事が忙しくて</a:t>
            </a:r>
            <a:endParaRPr kumimoji="1" lang="en-US" altLang="ja-JP" dirty="0"/>
          </a:p>
          <a:p>
            <a:pPr algn="ctr"/>
            <a:r>
              <a:rPr kumimoji="1" lang="ja-JP" altLang="en-US" dirty="0"/>
              <a:t>買い物に行く</a:t>
            </a:r>
            <a:endParaRPr kumimoji="1" lang="en-US" altLang="ja-JP" dirty="0"/>
          </a:p>
          <a:p>
            <a:pPr algn="ctr"/>
            <a:r>
              <a:rPr kumimoji="1" lang="ja-JP" altLang="en-US" dirty="0">
                <a:solidFill>
                  <a:srgbClr val="FF2D2D"/>
                </a:solidFill>
              </a:rPr>
              <a:t>時間がない</a:t>
            </a:r>
            <a:r>
              <a:rPr kumimoji="1" lang="en-US" altLang="ja-JP" dirty="0"/>
              <a:t>…</a:t>
            </a:r>
            <a:endParaRPr kumimoji="1" lang="ja-JP" altLang="en-US" dirty="0"/>
          </a:p>
        </p:txBody>
      </p:sp>
      <p:pic>
        <p:nvPicPr>
          <p:cNvPr id="4" name="BGM_Hello">
            <a:hlinkClick r:id="" action="ppaction://media"/>
            <a:extLst>
              <a:ext uri="{FF2B5EF4-FFF2-40B4-BE49-F238E27FC236}">
                <a16:creationId xmlns:a16="http://schemas.microsoft.com/office/drawing/2014/main" id="{9EE81BDE-B17E-496B-B3A5-6917840A69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892800" y="3225800"/>
            <a:ext cx="406400" cy="406400"/>
          </a:xfrm>
          <a:prstGeom prst="rect">
            <a:avLst/>
          </a:prstGeom>
        </p:spPr>
      </p:pic>
      <p:pic>
        <p:nvPicPr>
          <p:cNvPr id="6" name="BGM_Hello">
            <a:hlinkClick r:id="" action="ppaction://media"/>
            <a:extLst>
              <a:ext uri="{FF2B5EF4-FFF2-40B4-BE49-F238E27FC236}">
                <a16:creationId xmlns:a16="http://schemas.microsoft.com/office/drawing/2014/main" id="{14460E61-F323-4193-93BB-D726E0F22B0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892800" y="3225800"/>
            <a:ext cx="406400" cy="406400"/>
          </a:xfrm>
          <a:prstGeom prst="rect">
            <a:avLst/>
          </a:prstGeom>
        </p:spPr>
      </p:pic>
      <p:pic>
        <p:nvPicPr>
          <p:cNvPr id="9" name="BGM_Hello">
            <a:hlinkClick r:id="" action="ppaction://media"/>
            <a:extLst>
              <a:ext uri="{FF2B5EF4-FFF2-40B4-BE49-F238E27FC236}">
                <a16:creationId xmlns:a16="http://schemas.microsoft.com/office/drawing/2014/main" id="{97017685-8CAD-4A06-BC55-75CEE90601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4608" y="5518855"/>
            <a:ext cx="406400" cy="406400"/>
          </a:xfrm>
          <a:prstGeom prst="rect">
            <a:avLst/>
          </a:prstGeom>
        </p:spPr>
      </p:pic>
    </p:spTree>
    <p:extLst>
      <p:ext uri="{BB962C8B-B14F-4D97-AF65-F5344CB8AC3E}">
        <p14:creationId xmlns:p14="http://schemas.microsoft.com/office/powerpoint/2010/main" val="14188597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6"/>
                                        </p:tgtEl>
                                      </p:cBhvr>
                                    </p:cmd>
                                  </p:childTnLst>
                                </p:cTn>
                              </p:par>
                            </p:childTnLst>
                          </p:cTn>
                        </p:par>
                        <p:par>
                          <p:cTn id="10" fill="hold">
                            <p:stCondLst>
                              <p:cond delay="0"/>
                            </p:stCondLst>
                            <p:childTnLst>
                              <p:par>
                                <p:cTn id="11" presetID="1" presetClass="mediacall" presetSubtype="0" fill="hold" nodeType="afterEffect">
                                  <p:stCondLst>
                                    <p:cond delay="0"/>
                                  </p:stCondLst>
                                  <p:childTnLst>
                                    <p:cmd type="call" cmd="playFrom(0.0)">
                                      <p:cBhvr>
                                        <p:cTn id="12" dur="1" fill="hold"/>
                                        <p:tgtEl>
                                          <p:spTgt spid="4"/>
                                        </p:tgtEl>
                                      </p:cBhvr>
                                    </p:cmd>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par>
                          <p:cTn id="18" fill="hold">
                            <p:stCondLst>
                              <p:cond delay="500"/>
                            </p:stCondLst>
                            <p:childTnLst>
                              <p:par>
                                <p:cTn id="19" presetID="10" presetClass="entr" presetSubtype="0" fill="hold" grpId="0" nodeType="afterEffect">
                                  <p:stCondLst>
                                    <p:cond delay="75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500"/>
                                        <p:tgtEl>
                                          <p:spTgt spid="2"/>
                                        </p:tgtEl>
                                      </p:cBhvr>
                                    </p:animEffect>
                                  </p:childTnLst>
                                </p:cTn>
                              </p:par>
                            </p:childTnLst>
                          </p:cTn>
                        </p:par>
                        <p:par>
                          <p:cTn id="22" fill="hold">
                            <p:stCondLst>
                              <p:cond delay="1750"/>
                            </p:stCondLst>
                            <p:childTnLst>
                              <p:par>
                                <p:cTn id="23" presetID="10" presetClass="entr" presetSubtype="0" fill="hold" grpId="0" nodeType="afterEffect">
                                  <p:stCondLst>
                                    <p:cond delay="75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26" repeatCount="indefinite" fill="hold" display="0">
                  <p:stCondLst>
                    <p:cond delay="indefinite"/>
                  </p:stCondLst>
                  <p:endCondLst>
                    <p:cond evt="onStopAudio" delay="0">
                      <p:tgtEl>
                        <p:sldTgt/>
                      </p:tgtEl>
                    </p:cond>
                  </p:endCondLst>
                </p:cTn>
                <p:tgtEl>
                  <p:spTgt spid="4"/>
                </p:tgtEl>
              </p:cMediaNode>
            </p:audio>
            <p:audio>
              <p:cMediaNode vol="80000" numSld="999" showWhenStopped="0">
                <p:cTn id="27" repeatCount="indefinite" fill="remove" display="0">
                  <p:stCondLst>
                    <p:cond delay="indefinite"/>
                  </p:stCondLst>
                  <p:endCondLst>
                    <p:cond evt="onStopAudio" delay="0">
                      <p:tgtEl>
                        <p:sldTgt/>
                      </p:tgtEl>
                    </p:cond>
                  </p:endCondLst>
                </p:cTn>
                <p:tgtEl>
                  <p:spTgt spid="6"/>
                </p:tgtEl>
              </p:cMediaNode>
            </p:audio>
            <p:audio>
              <p:cMediaNode vol="20000" numSld="999" showWhenStopped="0">
                <p:cTn id="28" repeatCount="indefinite" fill="hold" display="0">
                  <p:stCondLst>
                    <p:cond delay="indefinite"/>
                  </p:stCondLst>
                  <p:endCondLst>
                    <p:cond evt="onStopAudio" delay="0">
                      <p:tgtEl>
                        <p:sldTgt/>
                      </p:tgtEl>
                    </p:cond>
                  </p:endCondLst>
                </p:cTn>
                <p:tgtEl>
                  <p:spTgt spid="9"/>
                </p:tgtEl>
              </p:cMediaNode>
            </p:audio>
          </p:childTnLst>
        </p:cTn>
      </p:par>
    </p:tnLst>
    <p:bldLst>
      <p:bldP spid="8" grpId="0" animBg="1"/>
      <p:bldP spid="7" grpId="0" animBg="1"/>
      <p:bldP spid="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A3D64C50-A740-468A-8AB6-F949358D80A6}"/>
              </a:ext>
            </a:extLst>
          </p:cNvPr>
          <p:cNvSpPr>
            <a:spLocks noGrp="1"/>
          </p:cNvSpPr>
          <p:nvPr>
            <p:ph type="title"/>
          </p:nvPr>
        </p:nvSpPr>
        <p:spPr>
          <a:xfrm>
            <a:off x="685636" y="1130398"/>
            <a:ext cx="5709702" cy="2862225"/>
          </a:xfrm>
        </p:spPr>
        <p:txBody>
          <a:bodyPr rtlCol="0"/>
          <a:lstStyle/>
          <a:p>
            <a:pPr rtl="0"/>
            <a:r>
              <a:rPr lang="ja-JP" altLang="en-US" dirty="0"/>
              <a:t>「</a:t>
            </a:r>
            <a:r>
              <a:rPr lang="ja-JP" altLang="en-US" b="1" dirty="0">
                <a:solidFill>
                  <a:schemeClr val="accent2"/>
                </a:solidFill>
              </a:rPr>
              <a:t>買い物弱者</a:t>
            </a:r>
            <a:r>
              <a:rPr lang="ja-JP" altLang="en-US" dirty="0"/>
              <a:t>」は</a:t>
            </a:r>
            <a:br>
              <a:rPr lang="en-US" altLang="ja-JP" dirty="0"/>
            </a:br>
            <a:r>
              <a:rPr lang="ja-JP" altLang="en-US" dirty="0"/>
              <a:t>社会問題に・・・</a:t>
            </a:r>
          </a:p>
        </p:txBody>
      </p:sp>
      <p:sp>
        <p:nvSpPr>
          <p:cNvPr id="34" name="長方形 33">
            <a:extLst>
              <a:ext uri="{FF2B5EF4-FFF2-40B4-BE49-F238E27FC236}">
                <a16:creationId xmlns:a16="http://schemas.microsoft.com/office/drawing/2014/main" id="{106CDEB7-77E8-4351-9B76-07896E7317C0}"/>
              </a:ext>
              <a:ext uri="{C183D7F6-B498-43B3-948B-1728B52AA6E4}">
                <adec:decorative xmlns:adec="http://schemas.microsoft.com/office/drawing/2017/decorative" val="1"/>
              </a:ext>
            </a:extLst>
          </p:cNvPr>
          <p:cNvSpPr/>
          <p:nvPr/>
        </p:nvSpPr>
        <p:spPr>
          <a:xfrm>
            <a:off x="6696075" y="0"/>
            <a:ext cx="2895600"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dirty="0">
              <a:latin typeface="Meiryo UI" panose="020B0604030504040204" pitchFamily="50" charset="-128"/>
            </a:endParaRPr>
          </a:p>
        </p:txBody>
      </p:sp>
      <p:pic>
        <p:nvPicPr>
          <p:cNvPr id="11" name="図プレースホルダー 10">
            <a:extLst>
              <a:ext uri="{FF2B5EF4-FFF2-40B4-BE49-F238E27FC236}">
                <a16:creationId xmlns:a16="http://schemas.microsoft.com/office/drawing/2014/main" id="{888D6DA3-AD6C-4CA6-B7AC-BCBF48952DDC}"/>
              </a:ext>
            </a:extLst>
          </p:cNvPr>
          <p:cNvPicPr>
            <a:picLocks noGrp="1" noChangeAspect="1"/>
          </p:cNvPicPr>
          <p:nvPr>
            <p:ph type="pic" sz="quarter" idx="11"/>
          </p:nvPr>
        </p:nvPicPr>
        <p:blipFill rotWithShape="1">
          <a:blip r:embed="rId4"/>
          <a:srcRect l="29171" r="16467"/>
          <a:stretch/>
        </p:blipFill>
        <p:spPr>
          <a:xfrm>
            <a:off x="8143875" y="947737"/>
            <a:ext cx="4048124" cy="4962525"/>
          </a:xfrm>
          <a:prstGeom prst="rect">
            <a:avLst/>
          </a:prstGeom>
        </p:spPr>
      </p:pic>
    </p:spTree>
    <p:extLst>
      <p:ext uri="{BB962C8B-B14F-4D97-AF65-F5344CB8AC3E}">
        <p14:creationId xmlns:p14="http://schemas.microsoft.com/office/powerpoint/2010/main" val="9725691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5"/>
                                            </p:cond>
                                          </p:stCondLst>
                                          <p:endCondLst>
                                            <p:cond evt="onStopAudio" delay="0">
                                              <p:tgtEl>
                                                <p:sldTgt/>
                                              </p:tgtEl>
                                            </p:cond>
                                          </p:endCondLst>
                                        </p:cTn>
                                        <p:tgtEl>
                                          <p:sndTgt r:embed="rId3" name="不安.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22FE4B-87DC-4973-A99A-F8B75FCD2511}"/>
              </a:ext>
            </a:extLst>
          </p:cNvPr>
          <p:cNvSpPr>
            <a:spLocks noGrp="1"/>
          </p:cNvSpPr>
          <p:nvPr>
            <p:ph type="title"/>
          </p:nvPr>
        </p:nvSpPr>
        <p:spPr/>
        <p:txBody>
          <a:bodyPr/>
          <a:lstStyle/>
          <a:p>
            <a:pPr algn="ctr"/>
            <a:r>
              <a:rPr kumimoji="1" lang="ja-JP" altLang="en-US" b="1" dirty="0"/>
              <a:t>買い物・物の管理に困っている人は大勢いる！？</a:t>
            </a:r>
          </a:p>
        </p:txBody>
      </p:sp>
      <p:sp>
        <p:nvSpPr>
          <p:cNvPr id="3" name="テキスト プレースホルダー 2">
            <a:extLst>
              <a:ext uri="{FF2B5EF4-FFF2-40B4-BE49-F238E27FC236}">
                <a16:creationId xmlns:a16="http://schemas.microsoft.com/office/drawing/2014/main" id="{171C2EFC-B4D9-488D-88FC-05034B0C92F6}"/>
              </a:ext>
            </a:extLst>
          </p:cNvPr>
          <p:cNvSpPr>
            <a:spLocks noGrp="1"/>
          </p:cNvSpPr>
          <p:nvPr>
            <p:ph type="body" sz="quarter" idx="13"/>
          </p:nvPr>
        </p:nvSpPr>
        <p:spPr>
          <a:xfrm>
            <a:off x="1180148" y="1941289"/>
            <a:ext cx="4818241" cy="573320"/>
          </a:xfrm>
        </p:spPr>
        <p:txBody>
          <a:bodyPr>
            <a:normAutofit fontScale="92500"/>
          </a:bodyPr>
          <a:lstStyle/>
          <a:p>
            <a:r>
              <a:rPr kumimoji="1" lang="ja-JP" altLang="en-US" sz="2400" b="1" dirty="0">
                <a:solidFill>
                  <a:schemeClr val="accent2"/>
                </a:solidFill>
              </a:rPr>
              <a:t>飲食料品小売業の事業所数の推移</a:t>
            </a:r>
          </a:p>
        </p:txBody>
      </p:sp>
      <p:sp>
        <p:nvSpPr>
          <p:cNvPr id="4" name="テキスト プレースホルダー 3">
            <a:extLst>
              <a:ext uri="{FF2B5EF4-FFF2-40B4-BE49-F238E27FC236}">
                <a16:creationId xmlns:a16="http://schemas.microsoft.com/office/drawing/2014/main" id="{37BC543E-1D75-4FF4-82EB-8008A7E299CF}"/>
              </a:ext>
            </a:extLst>
          </p:cNvPr>
          <p:cNvSpPr>
            <a:spLocks noGrp="1"/>
          </p:cNvSpPr>
          <p:nvPr>
            <p:ph type="body" sz="quarter" idx="16"/>
          </p:nvPr>
        </p:nvSpPr>
        <p:spPr/>
        <p:txBody>
          <a:bodyPr/>
          <a:lstStyle/>
          <a:p>
            <a:endParaRPr kumimoji="1" lang="ja-JP" altLang="en-US" dirty="0"/>
          </a:p>
        </p:txBody>
      </p:sp>
      <p:sp>
        <p:nvSpPr>
          <p:cNvPr id="5" name="テキスト プレースホルダー 4">
            <a:extLst>
              <a:ext uri="{FF2B5EF4-FFF2-40B4-BE49-F238E27FC236}">
                <a16:creationId xmlns:a16="http://schemas.microsoft.com/office/drawing/2014/main" id="{C8370764-58E1-4C8C-BCDC-4AEF2A636D7D}"/>
              </a:ext>
            </a:extLst>
          </p:cNvPr>
          <p:cNvSpPr>
            <a:spLocks noGrp="1"/>
          </p:cNvSpPr>
          <p:nvPr>
            <p:ph type="body" sz="quarter" idx="15"/>
          </p:nvPr>
        </p:nvSpPr>
        <p:spPr>
          <a:xfrm>
            <a:off x="6385089" y="1941289"/>
            <a:ext cx="4626763" cy="422365"/>
          </a:xfrm>
        </p:spPr>
        <p:txBody>
          <a:bodyPr>
            <a:normAutofit/>
          </a:bodyPr>
          <a:lstStyle/>
          <a:p>
            <a:pPr algn="ctr"/>
            <a:r>
              <a:rPr lang="ja-JP" altLang="en-US" sz="2200" b="1" dirty="0">
                <a:solidFill>
                  <a:schemeClr val="accent2"/>
                </a:solidFill>
              </a:rPr>
              <a:t>収納についての</a:t>
            </a:r>
            <a:r>
              <a:rPr kumimoji="1" lang="ja-JP" altLang="en-US" sz="2200" b="1" dirty="0">
                <a:solidFill>
                  <a:schemeClr val="accent2"/>
                </a:solidFill>
              </a:rPr>
              <a:t>アンケート</a:t>
            </a:r>
          </a:p>
        </p:txBody>
      </p:sp>
      <p:sp>
        <p:nvSpPr>
          <p:cNvPr id="6" name="テキスト プレースホルダー 5">
            <a:extLst>
              <a:ext uri="{FF2B5EF4-FFF2-40B4-BE49-F238E27FC236}">
                <a16:creationId xmlns:a16="http://schemas.microsoft.com/office/drawing/2014/main" id="{E3D68E67-BDB9-4165-BC05-F53FBC4006C3}"/>
              </a:ext>
            </a:extLst>
          </p:cNvPr>
          <p:cNvSpPr>
            <a:spLocks noGrp="1"/>
          </p:cNvSpPr>
          <p:nvPr>
            <p:ph type="body" sz="quarter" idx="17"/>
          </p:nvPr>
        </p:nvSpPr>
        <p:spPr/>
        <p:txBody>
          <a:bodyPr/>
          <a:lstStyle/>
          <a:p>
            <a:endParaRPr kumimoji="1" lang="ja-JP" altLang="en-US" dirty="0"/>
          </a:p>
        </p:txBody>
      </p:sp>
      <p:graphicFrame>
        <p:nvGraphicFramePr>
          <p:cNvPr id="10" name="グラフ 9">
            <a:extLst>
              <a:ext uri="{FF2B5EF4-FFF2-40B4-BE49-F238E27FC236}">
                <a16:creationId xmlns:a16="http://schemas.microsoft.com/office/drawing/2014/main" id="{C4464173-D93C-4091-AC17-02824A4B20A6}"/>
              </a:ext>
            </a:extLst>
          </p:cNvPr>
          <p:cNvGraphicFramePr>
            <a:graphicFrameLocks/>
          </p:cNvGraphicFramePr>
          <p:nvPr>
            <p:extLst>
              <p:ext uri="{D42A27DB-BD31-4B8C-83A1-F6EECF244321}">
                <p14:modId xmlns:p14="http://schemas.microsoft.com/office/powerpoint/2010/main" val="2849991188"/>
              </p:ext>
            </p:extLst>
          </p:nvPr>
        </p:nvGraphicFramePr>
        <p:xfrm>
          <a:off x="1274694" y="2833510"/>
          <a:ext cx="4629150" cy="3076575"/>
        </p:xfrm>
        <a:graphic>
          <a:graphicData uri="http://schemas.openxmlformats.org/drawingml/2006/chart">
            <c:chart xmlns:c="http://schemas.openxmlformats.org/drawingml/2006/chart" xmlns:r="http://schemas.openxmlformats.org/officeDocument/2006/relationships" r:id="rId4"/>
          </a:graphicData>
        </a:graphic>
      </p:graphicFrame>
      <p:sp>
        <p:nvSpPr>
          <p:cNvPr id="11" name="テキスト ボックス 10">
            <a:extLst>
              <a:ext uri="{FF2B5EF4-FFF2-40B4-BE49-F238E27FC236}">
                <a16:creationId xmlns:a16="http://schemas.microsoft.com/office/drawing/2014/main" id="{CC31AB37-702C-44F7-B4D4-A23D30CE4AC2}"/>
              </a:ext>
            </a:extLst>
          </p:cNvPr>
          <p:cNvSpPr txBox="1"/>
          <p:nvPr/>
        </p:nvSpPr>
        <p:spPr>
          <a:xfrm>
            <a:off x="4064548" y="5974567"/>
            <a:ext cx="1839296" cy="338554"/>
          </a:xfrm>
          <a:prstGeom prst="rect">
            <a:avLst/>
          </a:prstGeom>
          <a:noFill/>
        </p:spPr>
        <p:txBody>
          <a:bodyPr wrap="square" rtlCol="0">
            <a:spAutoFit/>
          </a:bodyPr>
          <a:lstStyle/>
          <a:p>
            <a:r>
              <a:rPr kumimoji="1" lang="ja-JP" altLang="en-US" sz="1600" dirty="0">
                <a:latin typeface="Meiryo UI" panose="020B0604030504040204" pitchFamily="50" charset="-128"/>
                <a:ea typeface="Meiryo UI" panose="020B0604030504040204" pitchFamily="50" charset="-128"/>
              </a:rPr>
              <a:t>出典：経済産業省</a:t>
            </a:r>
          </a:p>
        </p:txBody>
      </p:sp>
      <p:sp>
        <p:nvSpPr>
          <p:cNvPr id="14" name="星: 16 pt 13">
            <a:extLst>
              <a:ext uri="{FF2B5EF4-FFF2-40B4-BE49-F238E27FC236}">
                <a16:creationId xmlns:a16="http://schemas.microsoft.com/office/drawing/2014/main" id="{D5A9A8C5-972C-4A49-9128-EC6F31775814}"/>
              </a:ext>
            </a:extLst>
          </p:cNvPr>
          <p:cNvSpPr/>
          <p:nvPr/>
        </p:nvSpPr>
        <p:spPr>
          <a:xfrm>
            <a:off x="1650109" y="2898480"/>
            <a:ext cx="3878318" cy="2501166"/>
          </a:xfrm>
          <a:prstGeom prst="star16">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sz="2400" dirty="0"/>
              <a:t>スーパーに</a:t>
            </a:r>
            <a:endParaRPr kumimoji="1" lang="en-US" altLang="ja-JP" sz="2400" dirty="0"/>
          </a:p>
          <a:p>
            <a:pPr algn="ctr"/>
            <a:r>
              <a:rPr kumimoji="1" lang="ja-JP" altLang="en-US" sz="2400" dirty="0"/>
              <a:t>行くのが大変</a:t>
            </a:r>
            <a:endParaRPr kumimoji="1" lang="ja-JP" altLang="en-US" dirty="0"/>
          </a:p>
        </p:txBody>
      </p:sp>
      <p:sp>
        <p:nvSpPr>
          <p:cNvPr id="15" name="テキスト ボックス 14">
            <a:extLst>
              <a:ext uri="{FF2B5EF4-FFF2-40B4-BE49-F238E27FC236}">
                <a16:creationId xmlns:a16="http://schemas.microsoft.com/office/drawing/2014/main" id="{7212BCC8-C109-4A96-BB1F-38928A183226}"/>
              </a:ext>
            </a:extLst>
          </p:cNvPr>
          <p:cNvSpPr txBox="1"/>
          <p:nvPr/>
        </p:nvSpPr>
        <p:spPr>
          <a:xfrm>
            <a:off x="9172556" y="5974567"/>
            <a:ext cx="1839296" cy="338554"/>
          </a:xfrm>
          <a:prstGeom prst="rect">
            <a:avLst/>
          </a:prstGeom>
          <a:noFill/>
        </p:spPr>
        <p:txBody>
          <a:bodyPr wrap="square" rtlCol="0">
            <a:spAutoFit/>
          </a:bodyPr>
          <a:lstStyle/>
          <a:p>
            <a:r>
              <a:rPr kumimoji="1" lang="ja-JP" altLang="en-US" sz="1600" dirty="0">
                <a:latin typeface="Meiryo UI" panose="020B0604030504040204" pitchFamily="50" charset="-128"/>
                <a:ea typeface="Meiryo UI" panose="020B0604030504040204" pitchFamily="50" charset="-128"/>
              </a:rPr>
              <a:t>出典：</a:t>
            </a:r>
            <a:r>
              <a:rPr kumimoji="1" lang="en-US" altLang="ja-JP" sz="1600" dirty="0">
                <a:latin typeface="Meiryo UI" panose="020B0604030504040204" pitchFamily="50" charset="-128"/>
                <a:ea typeface="Meiryo UI" panose="020B0604030504040204" pitchFamily="50" charset="-128"/>
              </a:rPr>
              <a:t>PR TIMES</a:t>
            </a:r>
            <a:endParaRPr kumimoji="1" lang="ja-JP" altLang="en-US" sz="1600" dirty="0">
              <a:latin typeface="Meiryo UI" panose="020B0604030504040204" pitchFamily="50" charset="-128"/>
              <a:ea typeface="Meiryo UI" panose="020B0604030504040204" pitchFamily="50" charset="-128"/>
            </a:endParaRPr>
          </a:p>
        </p:txBody>
      </p:sp>
      <p:graphicFrame>
        <p:nvGraphicFramePr>
          <p:cNvPr id="17" name="グラフ 16">
            <a:extLst>
              <a:ext uri="{FF2B5EF4-FFF2-40B4-BE49-F238E27FC236}">
                <a16:creationId xmlns:a16="http://schemas.microsoft.com/office/drawing/2014/main" id="{F08219F6-8E0A-4485-A716-61A5BAD4B07A}"/>
              </a:ext>
            </a:extLst>
          </p:cNvPr>
          <p:cNvGraphicFramePr>
            <a:graphicFrameLocks/>
          </p:cNvGraphicFramePr>
          <p:nvPr>
            <p:extLst>
              <p:ext uri="{D42A27DB-BD31-4B8C-83A1-F6EECF244321}">
                <p14:modId xmlns:p14="http://schemas.microsoft.com/office/powerpoint/2010/main" val="176897511"/>
              </p:ext>
            </p:extLst>
          </p:nvPr>
        </p:nvGraphicFramePr>
        <p:xfrm>
          <a:off x="6352188" y="2610776"/>
          <a:ext cx="4851791" cy="3076574"/>
        </p:xfrm>
        <a:graphic>
          <a:graphicData uri="http://schemas.openxmlformats.org/drawingml/2006/chart">
            <c:chart xmlns:c="http://schemas.openxmlformats.org/drawingml/2006/chart" xmlns:r="http://schemas.openxmlformats.org/officeDocument/2006/relationships" r:id="rId5"/>
          </a:graphicData>
        </a:graphic>
      </p:graphicFrame>
      <p:sp>
        <p:nvSpPr>
          <p:cNvPr id="18" name="星: 16 pt 17">
            <a:extLst>
              <a:ext uri="{FF2B5EF4-FFF2-40B4-BE49-F238E27FC236}">
                <a16:creationId xmlns:a16="http://schemas.microsoft.com/office/drawing/2014/main" id="{FB1550A9-84B0-4846-A41A-358E104EEC44}"/>
              </a:ext>
            </a:extLst>
          </p:cNvPr>
          <p:cNvSpPr/>
          <p:nvPr/>
        </p:nvSpPr>
        <p:spPr>
          <a:xfrm>
            <a:off x="6726175" y="2833510"/>
            <a:ext cx="3878318" cy="2501166"/>
          </a:xfrm>
          <a:prstGeom prst="star16">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kumimoji="1" lang="ja-JP" altLang="en-US" sz="2400" dirty="0"/>
              <a:t>収納が少ない</a:t>
            </a:r>
          </a:p>
        </p:txBody>
      </p:sp>
    </p:spTree>
    <p:extLst>
      <p:ext uri="{BB962C8B-B14F-4D97-AF65-F5344CB8AC3E}">
        <p14:creationId xmlns:p14="http://schemas.microsoft.com/office/powerpoint/2010/main" val="16352570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1500"/>
                                  </p:stCondLst>
                                  <p:childTnLst>
                                    <p:set>
                                      <p:cBhvr>
                                        <p:cTn id="6" dur="1" fill="hold">
                                          <p:stCondLst>
                                            <p:cond delay="0"/>
                                          </p:stCondLst>
                                        </p:cTn>
                                        <p:tgtEl>
                                          <p:spTgt spid="14"/>
                                        </p:tgtEl>
                                        <p:attrNameLst>
                                          <p:attrName>style.visibility</p:attrName>
                                        </p:attrNameLst>
                                      </p:cBhvr>
                                      <p:to>
                                        <p:strVal val="visible"/>
                                      </p:to>
                                    </p:set>
                                    <p:anim calcmode="lin" valueType="num">
                                      <p:cBhvr>
                                        <p:cTn id="7" dur="250" fill="hold"/>
                                        <p:tgtEl>
                                          <p:spTgt spid="14"/>
                                        </p:tgtEl>
                                        <p:attrNameLst>
                                          <p:attrName>ppt_w</p:attrName>
                                        </p:attrNameLst>
                                      </p:cBhvr>
                                      <p:tavLst>
                                        <p:tav tm="0">
                                          <p:val>
                                            <p:fltVal val="0"/>
                                          </p:val>
                                        </p:tav>
                                        <p:tav tm="100000">
                                          <p:val>
                                            <p:strVal val="#ppt_w"/>
                                          </p:val>
                                        </p:tav>
                                      </p:tavLst>
                                    </p:anim>
                                    <p:anim calcmode="lin" valueType="num">
                                      <p:cBhvr>
                                        <p:cTn id="8" dur="250" fill="hold"/>
                                        <p:tgtEl>
                                          <p:spTgt spid="14"/>
                                        </p:tgtEl>
                                        <p:attrNameLst>
                                          <p:attrName>ppt_h</p:attrName>
                                        </p:attrNameLst>
                                      </p:cBhvr>
                                      <p:tavLst>
                                        <p:tav tm="0">
                                          <p:val>
                                            <p:fltVal val="0"/>
                                          </p:val>
                                        </p:tav>
                                        <p:tav tm="100000">
                                          <p:val>
                                            <p:strVal val="#ppt_h"/>
                                          </p:val>
                                        </p:tav>
                                      </p:tavLst>
                                    </p:anim>
                                    <p:animEffect transition="in" filter="fade">
                                      <p:cBhvr>
                                        <p:cTn id="9" dur="250"/>
                                        <p:tgtEl>
                                          <p:spTgt spid="14"/>
                                        </p:tgtEl>
                                      </p:cBhvr>
                                    </p:animEffect>
                                  </p:childTnLst>
                                  <p:subTnLst>
                                    <p:audio>
                                      <p:cMediaNode>
                                        <p:cTn display="0" masterRel="sameClick">
                                          <p:stCondLst>
                                            <p:cond evt="begin" delay="0">
                                              <p:tn val="5"/>
                                            </p:cond>
                                          </p:stCondLst>
                                          <p:endCondLst>
                                            <p:cond evt="onStopAudio" delay="0">
                                              <p:tgtEl>
                                                <p:sldTgt/>
                                              </p:tgtEl>
                                            </p:cond>
                                          </p:endCondLst>
                                        </p:cTn>
                                        <p:tgtEl>
                                          <p:sndTgt r:embed="rId3" name="和太鼓.wav"/>
                                        </p:tgtEl>
                                      </p:cMediaNode>
                                    </p:audio>
                                  </p:subTnLst>
                                </p:cTn>
                              </p:par>
                            </p:childTnLst>
                          </p:cTn>
                        </p:par>
                        <p:par>
                          <p:cTn id="10" fill="hold">
                            <p:stCondLst>
                              <p:cond delay="1750"/>
                            </p:stCondLst>
                            <p:childTnLst>
                              <p:par>
                                <p:cTn id="11" presetID="53" presetClass="entr" presetSubtype="16" fill="hold" grpId="0" nodeType="afterEffect">
                                  <p:stCondLst>
                                    <p:cond delay="1500"/>
                                  </p:stCondLst>
                                  <p:childTnLst>
                                    <p:set>
                                      <p:cBhvr>
                                        <p:cTn id="12" dur="1" fill="hold">
                                          <p:stCondLst>
                                            <p:cond delay="0"/>
                                          </p:stCondLst>
                                        </p:cTn>
                                        <p:tgtEl>
                                          <p:spTgt spid="18"/>
                                        </p:tgtEl>
                                        <p:attrNameLst>
                                          <p:attrName>style.visibility</p:attrName>
                                        </p:attrNameLst>
                                      </p:cBhvr>
                                      <p:to>
                                        <p:strVal val="visible"/>
                                      </p:to>
                                    </p:set>
                                    <p:anim calcmode="lin" valueType="num">
                                      <p:cBhvr>
                                        <p:cTn id="13" dur="250" fill="hold"/>
                                        <p:tgtEl>
                                          <p:spTgt spid="18"/>
                                        </p:tgtEl>
                                        <p:attrNameLst>
                                          <p:attrName>ppt_w</p:attrName>
                                        </p:attrNameLst>
                                      </p:cBhvr>
                                      <p:tavLst>
                                        <p:tav tm="0">
                                          <p:val>
                                            <p:fltVal val="0"/>
                                          </p:val>
                                        </p:tav>
                                        <p:tav tm="100000">
                                          <p:val>
                                            <p:strVal val="#ppt_w"/>
                                          </p:val>
                                        </p:tav>
                                      </p:tavLst>
                                    </p:anim>
                                    <p:anim calcmode="lin" valueType="num">
                                      <p:cBhvr>
                                        <p:cTn id="14" dur="250" fill="hold"/>
                                        <p:tgtEl>
                                          <p:spTgt spid="18"/>
                                        </p:tgtEl>
                                        <p:attrNameLst>
                                          <p:attrName>ppt_h</p:attrName>
                                        </p:attrNameLst>
                                      </p:cBhvr>
                                      <p:tavLst>
                                        <p:tav tm="0">
                                          <p:val>
                                            <p:fltVal val="0"/>
                                          </p:val>
                                        </p:tav>
                                        <p:tav tm="100000">
                                          <p:val>
                                            <p:strVal val="#ppt_h"/>
                                          </p:val>
                                        </p:tav>
                                      </p:tavLst>
                                    </p:anim>
                                    <p:animEffect transition="in" filter="fade">
                                      <p:cBhvr>
                                        <p:cTn id="15" dur="250"/>
                                        <p:tgtEl>
                                          <p:spTgt spid="18"/>
                                        </p:tgtEl>
                                      </p:cBhvr>
                                    </p:animEffect>
                                  </p:childTnLst>
                                  <p:subTnLst>
                                    <p:audio>
                                      <p:cMediaNode>
                                        <p:cTn display="0" masterRel="sameClick">
                                          <p:stCondLst>
                                            <p:cond evt="begin" delay="0">
                                              <p:tn val="11"/>
                                            </p:cond>
                                          </p:stCondLst>
                                          <p:endCondLst>
                                            <p:cond evt="onStopAudio" delay="0">
                                              <p:tgtEl>
                                                <p:sldTgt/>
                                              </p:tgtEl>
                                            </p:cond>
                                          </p:endCondLst>
                                        </p:cTn>
                                        <p:tgtEl>
                                          <p:sndTgt r:embed="rId3" name="和太鼓.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A3D64C50-A740-468A-8AB6-F949358D80A6}"/>
              </a:ext>
            </a:extLst>
          </p:cNvPr>
          <p:cNvSpPr>
            <a:spLocks noGrp="1"/>
          </p:cNvSpPr>
          <p:nvPr>
            <p:ph type="title"/>
          </p:nvPr>
        </p:nvSpPr>
        <p:spPr>
          <a:xfrm>
            <a:off x="296753" y="2254929"/>
            <a:ext cx="6272212" cy="2348139"/>
          </a:xfrm>
        </p:spPr>
        <p:txBody>
          <a:bodyPr rtlCol="0"/>
          <a:lstStyle/>
          <a:p>
            <a:pPr rtl="0"/>
            <a:r>
              <a:rPr lang="ja-JP" altLang="en-US" sz="4800" dirty="0"/>
              <a:t>物価が高い今日この頃</a:t>
            </a:r>
            <a:br>
              <a:rPr lang="en-US" altLang="ja-JP" sz="4800" dirty="0"/>
            </a:br>
            <a:r>
              <a:rPr lang="ja-JP" altLang="en-US" sz="4800" b="1" dirty="0">
                <a:solidFill>
                  <a:srgbClr val="FF6969"/>
                </a:solidFill>
              </a:rPr>
              <a:t>お得</a:t>
            </a:r>
            <a:r>
              <a:rPr lang="ja-JP" altLang="en-US" sz="4800" dirty="0"/>
              <a:t>に・</a:t>
            </a:r>
            <a:r>
              <a:rPr lang="ja-JP" altLang="en-US" sz="4800" b="1" dirty="0">
                <a:solidFill>
                  <a:srgbClr val="FF6969"/>
                </a:solidFill>
              </a:rPr>
              <a:t>簡単</a:t>
            </a:r>
            <a:r>
              <a:rPr lang="ja-JP" altLang="en-US" sz="4800" dirty="0"/>
              <a:t>に</a:t>
            </a:r>
            <a:br>
              <a:rPr lang="en-US" altLang="ja-JP" sz="4800" dirty="0"/>
            </a:br>
            <a:r>
              <a:rPr lang="ja-JP" altLang="en-US" sz="4800" dirty="0"/>
              <a:t>買い物をしたい！</a:t>
            </a:r>
          </a:p>
        </p:txBody>
      </p:sp>
      <p:sp>
        <p:nvSpPr>
          <p:cNvPr id="34" name="長方形 33">
            <a:extLst>
              <a:ext uri="{FF2B5EF4-FFF2-40B4-BE49-F238E27FC236}">
                <a16:creationId xmlns:a16="http://schemas.microsoft.com/office/drawing/2014/main" id="{106CDEB7-77E8-4351-9B76-07896E7317C0}"/>
              </a:ext>
              <a:ext uri="{C183D7F6-B498-43B3-948B-1728B52AA6E4}">
                <adec:decorative xmlns:adec="http://schemas.microsoft.com/office/drawing/2017/decorative" val="1"/>
              </a:ext>
            </a:extLst>
          </p:cNvPr>
          <p:cNvSpPr/>
          <p:nvPr/>
        </p:nvSpPr>
        <p:spPr>
          <a:xfrm>
            <a:off x="6696075" y="0"/>
            <a:ext cx="2895600"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dirty="0">
              <a:latin typeface="Meiryo UI" panose="020B0604030504040204" pitchFamily="50" charset="-128"/>
            </a:endParaRPr>
          </a:p>
        </p:txBody>
      </p:sp>
      <p:pic>
        <p:nvPicPr>
          <p:cNvPr id="5" name="図プレースホルダー 4">
            <a:extLst>
              <a:ext uri="{FF2B5EF4-FFF2-40B4-BE49-F238E27FC236}">
                <a16:creationId xmlns:a16="http://schemas.microsoft.com/office/drawing/2014/main" id="{FA60D474-C0C7-4ED1-A369-2A996CECBAD5}"/>
              </a:ext>
            </a:extLst>
          </p:cNvPr>
          <p:cNvPicPr>
            <a:picLocks noGrp="1" noChangeAspect="1"/>
          </p:cNvPicPr>
          <p:nvPr>
            <p:ph type="pic" sz="quarter" idx="11"/>
          </p:nvPr>
        </p:nvPicPr>
        <p:blipFill rotWithShape="1">
          <a:blip r:embed="rId4"/>
          <a:srcRect l="28888" r="16750"/>
          <a:stretch/>
        </p:blipFill>
        <p:spPr>
          <a:xfrm>
            <a:off x="8143875" y="947737"/>
            <a:ext cx="4048124" cy="4962525"/>
          </a:xfrm>
          <a:prstGeom prst="rect">
            <a:avLst/>
          </a:prstGeom>
        </p:spPr>
      </p:pic>
    </p:spTree>
    <p:extLst>
      <p:ext uri="{BB962C8B-B14F-4D97-AF65-F5344CB8AC3E}">
        <p14:creationId xmlns:p14="http://schemas.microsoft.com/office/powerpoint/2010/main" val="269830254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50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subTnLst>
                                    <p:audio>
                                      <p:cMediaNode vol="33000">
                                        <p:cTn display="0" masterRel="sameClick">
                                          <p:stCondLst>
                                            <p:cond evt="begin" delay="0">
                                              <p:tn val="5"/>
                                            </p:cond>
                                          </p:stCondLst>
                                          <p:endCondLst>
                                            <p:cond evt="onStopAudio" delay="0">
                                              <p:tgtEl>
                                                <p:sldTgt/>
                                              </p:tgtEl>
                                            </p:cond>
                                          </p:endCondLst>
                                        </p:cTn>
                                        <p:tgtEl>
                                          <p:sndTgt r:embed="rId3" name="決定ボタン.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D4AE88-8645-451D-B623-49940D1813CE}"/>
              </a:ext>
            </a:extLst>
          </p:cNvPr>
          <p:cNvSpPr>
            <a:spLocks noGrp="1"/>
          </p:cNvSpPr>
          <p:nvPr>
            <p:ph type="title"/>
          </p:nvPr>
        </p:nvSpPr>
        <p:spPr>
          <a:xfrm>
            <a:off x="838200" y="494166"/>
            <a:ext cx="10515600" cy="640951"/>
          </a:xfrm>
        </p:spPr>
        <p:txBody>
          <a:bodyPr/>
          <a:lstStyle/>
          <a:p>
            <a:r>
              <a:rPr kumimoji="1" lang="ja-JP" altLang="en-US" sz="4800" b="1" dirty="0"/>
              <a:t>そんなあなたに！！</a:t>
            </a:r>
          </a:p>
        </p:txBody>
      </p:sp>
      <p:pic>
        <p:nvPicPr>
          <p:cNvPr id="6" name="図 5">
            <a:extLst>
              <a:ext uri="{FF2B5EF4-FFF2-40B4-BE49-F238E27FC236}">
                <a16:creationId xmlns:a16="http://schemas.microsoft.com/office/drawing/2014/main" id="{17286CEB-E7EA-4793-B889-513D17ABEE39}"/>
              </a:ext>
            </a:extLst>
          </p:cNvPr>
          <p:cNvPicPr>
            <a:picLocks noChangeAspect="1"/>
          </p:cNvPicPr>
          <p:nvPr/>
        </p:nvPicPr>
        <p:blipFill>
          <a:blip r:embed="rId4"/>
          <a:stretch>
            <a:fillRect/>
          </a:stretch>
        </p:blipFill>
        <p:spPr>
          <a:xfrm>
            <a:off x="3053256" y="1135117"/>
            <a:ext cx="5712372" cy="5569563"/>
          </a:xfrm>
          <a:prstGeom prst="rect">
            <a:avLst/>
          </a:prstGeom>
        </p:spPr>
      </p:pic>
      <p:sp>
        <p:nvSpPr>
          <p:cNvPr id="3" name="吹き出し: 円形 2">
            <a:extLst>
              <a:ext uri="{FF2B5EF4-FFF2-40B4-BE49-F238E27FC236}">
                <a16:creationId xmlns:a16="http://schemas.microsoft.com/office/drawing/2014/main" id="{DF575227-1B6B-4762-AC88-248CC7BEA91D}"/>
              </a:ext>
            </a:extLst>
          </p:cNvPr>
          <p:cNvSpPr/>
          <p:nvPr/>
        </p:nvSpPr>
        <p:spPr>
          <a:xfrm>
            <a:off x="388882" y="1261242"/>
            <a:ext cx="3930869" cy="2049518"/>
          </a:xfrm>
          <a:prstGeom prst="wedgeEllipseCallout">
            <a:avLst>
              <a:gd name="adj1" fmla="val 40643"/>
              <a:gd name="adj2" fmla="val 50703"/>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kumimoji="1" lang="ja-JP" altLang="en-US" sz="2000" dirty="0"/>
              <a:t>ネットショッピングで</a:t>
            </a:r>
            <a:endParaRPr kumimoji="1" lang="en-US" altLang="ja-JP" sz="2000" dirty="0"/>
          </a:p>
          <a:p>
            <a:pPr algn="ctr"/>
            <a:r>
              <a:rPr kumimoji="1" lang="ja-JP" altLang="en-US" sz="2000" dirty="0">
                <a:solidFill>
                  <a:srgbClr val="FF2D2D"/>
                </a:solidFill>
              </a:rPr>
              <a:t>お得</a:t>
            </a:r>
            <a:r>
              <a:rPr kumimoji="1" lang="ja-JP" altLang="en-US" sz="2000" dirty="0"/>
              <a:t>にまとめ買い！</a:t>
            </a:r>
          </a:p>
        </p:txBody>
      </p:sp>
      <p:sp>
        <p:nvSpPr>
          <p:cNvPr id="5" name="吹き出し: 円形 4">
            <a:extLst>
              <a:ext uri="{FF2B5EF4-FFF2-40B4-BE49-F238E27FC236}">
                <a16:creationId xmlns:a16="http://schemas.microsoft.com/office/drawing/2014/main" id="{2A87461B-E284-4F00-96BE-0C6BEB35110E}"/>
              </a:ext>
            </a:extLst>
          </p:cNvPr>
          <p:cNvSpPr/>
          <p:nvPr/>
        </p:nvSpPr>
        <p:spPr>
          <a:xfrm>
            <a:off x="7704084" y="1261242"/>
            <a:ext cx="3857295" cy="2049518"/>
          </a:xfrm>
          <a:prstGeom prst="wedgeEllipseCallout">
            <a:avLst>
              <a:gd name="adj1" fmla="val -44583"/>
              <a:gd name="adj2" fmla="val 47113"/>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kumimoji="1" lang="ja-JP" altLang="en-US" sz="2000" dirty="0">
                <a:solidFill>
                  <a:srgbClr val="FF2D2D"/>
                </a:solidFill>
              </a:rPr>
              <a:t>一元化</a:t>
            </a:r>
            <a:r>
              <a:rPr kumimoji="1" lang="ja-JP" altLang="en-US" sz="2000" dirty="0"/>
              <a:t>して</a:t>
            </a:r>
            <a:endParaRPr kumimoji="1" lang="en-US" altLang="ja-JP" sz="2000" dirty="0"/>
          </a:p>
          <a:p>
            <a:pPr algn="ctr"/>
            <a:r>
              <a:rPr kumimoji="1" lang="ja-JP" altLang="en-US" sz="2000" dirty="0"/>
              <a:t>買い忘れ・買いすぎを防止！</a:t>
            </a:r>
          </a:p>
        </p:txBody>
      </p:sp>
    </p:spTree>
    <p:extLst>
      <p:ext uri="{BB962C8B-B14F-4D97-AF65-F5344CB8AC3E}">
        <p14:creationId xmlns:p14="http://schemas.microsoft.com/office/powerpoint/2010/main" val="63963360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subTnLst>
                                    <p:audio>
                                      <p:cMediaNode>
                                        <p:cTn display="0" masterRel="sameClick">
                                          <p:stCondLst>
                                            <p:cond evt="begin" delay="0">
                                              <p:tn val="5"/>
                                            </p:cond>
                                          </p:stCondLst>
                                          <p:endCondLst>
                                            <p:cond evt="onStopAudio" delay="0">
                                              <p:tgtEl>
                                                <p:sldTgt/>
                                              </p:tgtEl>
                                            </p:cond>
                                          </p:endCondLst>
                                        </p:cTn>
                                        <p:tgtEl>
                                          <p:sndTgt r:embed="rId3" name="ジャジャーン.wav"/>
                                        </p:tgtEl>
                                      </p:cMediaNode>
                                    </p:audio>
                                  </p:subTnLst>
                                </p:cTn>
                              </p:par>
                            </p:childTnLst>
                          </p:cTn>
                        </p:par>
                        <p:par>
                          <p:cTn id="10" fill="hold">
                            <p:stCondLst>
                              <p:cond delay="500"/>
                            </p:stCondLst>
                            <p:childTnLst>
                              <p:par>
                                <p:cTn id="11" presetID="10" presetClass="entr" presetSubtype="0" fill="hold" grpId="0" nodeType="afterEffect">
                                  <p:stCondLst>
                                    <p:cond delay="75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1750"/>
                            </p:stCondLst>
                            <p:childTnLst>
                              <p:par>
                                <p:cTn id="15" presetID="10" presetClass="entr" presetSubtype="0" fill="hold" grpId="0" nodeType="afterEffect">
                                  <p:stCondLst>
                                    <p:cond delay="75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B3BAF92-DF4B-4255-B378-F4750661E7C9}"/>
              </a:ext>
            </a:extLst>
          </p:cNvPr>
          <p:cNvSpPr>
            <a:spLocks noGrp="1"/>
          </p:cNvSpPr>
          <p:nvPr>
            <p:ph type="title"/>
          </p:nvPr>
        </p:nvSpPr>
        <p:spPr>
          <a:xfrm>
            <a:off x="875326" y="281456"/>
            <a:ext cx="10441347" cy="704442"/>
          </a:xfrm>
        </p:spPr>
        <p:txBody>
          <a:bodyPr/>
          <a:lstStyle/>
          <a:p>
            <a:r>
              <a:rPr lang="ja-JP" altLang="ja-JP" sz="3200" kern="100" dirty="0">
                <a:effectLst/>
                <a:latin typeface="游ゴシック" panose="020B0400000000000000" pitchFamily="50" charset="-128"/>
                <a:ea typeface="游ゴシック" panose="020B0400000000000000" pitchFamily="50" charset="-128"/>
                <a:cs typeface="Times New Roman" panose="02020603050405020304" pitchFamily="18" charset="0"/>
              </a:rPr>
              <a:t>簡単な登録作業</a:t>
            </a:r>
            <a:r>
              <a:rPr lang="ja-JP" altLang="en-US" sz="3200" kern="100" dirty="0">
                <a:effectLst/>
                <a:latin typeface="游ゴシック" panose="020B0400000000000000" pitchFamily="50" charset="-128"/>
                <a:ea typeface="游ゴシック" panose="020B0400000000000000" pitchFamily="50" charset="-128"/>
                <a:cs typeface="Times New Roman" panose="02020603050405020304" pitchFamily="18" charset="0"/>
              </a:rPr>
              <a:t>だけ</a:t>
            </a:r>
            <a:r>
              <a:rPr lang="ja-JP" altLang="ja-JP" sz="3200" kern="100" dirty="0">
                <a:effectLst/>
                <a:latin typeface="游ゴシック" panose="020B0400000000000000" pitchFamily="50" charset="-128"/>
                <a:ea typeface="游ゴシック" panose="020B0400000000000000" pitchFamily="50" charset="-128"/>
                <a:cs typeface="Times New Roman" panose="02020603050405020304" pitchFamily="18" charset="0"/>
              </a:rPr>
              <a:t>で、購入が必要な時期が分かる</a:t>
            </a:r>
            <a:endParaRPr kumimoji="1" lang="ja-JP" altLang="en-US" dirty="0">
              <a:latin typeface="游ゴシック" panose="020B0400000000000000" pitchFamily="50" charset="-128"/>
              <a:ea typeface="游ゴシック" panose="020B0400000000000000" pitchFamily="50" charset="-128"/>
            </a:endParaRPr>
          </a:p>
        </p:txBody>
      </p:sp>
      <p:pic>
        <p:nvPicPr>
          <p:cNvPr id="5" name="図プレースホルダー 4" descr="グラフィカル ユーザー インターフェイス, アプリケーション&#10;&#10;自動的に生成された説明">
            <a:extLst>
              <a:ext uri="{FF2B5EF4-FFF2-40B4-BE49-F238E27FC236}">
                <a16:creationId xmlns:a16="http://schemas.microsoft.com/office/drawing/2014/main" id="{CB291DF1-1115-4C5D-9968-CD81514C2861}"/>
              </a:ext>
            </a:extLst>
          </p:cNvPr>
          <p:cNvPicPr>
            <a:picLocks noGrp="1" noChangeAspect="1"/>
          </p:cNvPicPr>
          <p:nvPr>
            <p:ph type="pic" sz="quarter" idx="23"/>
          </p:nvPr>
        </p:nvPicPr>
        <p:blipFill>
          <a:blip r:embed="rId3"/>
          <a:srcRect l="1338" r="1338"/>
          <a:stretch>
            <a:fillRect/>
          </a:stretch>
        </p:blipFill>
        <p:spPr>
          <a:xfrm>
            <a:off x="579142" y="1305922"/>
            <a:ext cx="11244263" cy="5175505"/>
          </a:xfrm>
        </p:spPr>
      </p:pic>
      <p:sp>
        <p:nvSpPr>
          <p:cNvPr id="6" name="楕円 5">
            <a:extLst>
              <a:ext uri="{FF2B5EF4-FFF2-40B4-BE49-F238E27FC236}">
                <a16:creationId xmlns:a16="http://schemas.microsoft.com/office/drawing/2014/main" id="{97769F32-3BA5-41E7-92FF-43378CFDCDAC}"/>
              </a:ext>
            </a:extLst>
          </p:cNvPr>
          <p:cNvSpPr/>
          <p:nvPr/>
        </p:nvSpPr>
        <p:spPr>
          <a:xfrm>
            <a:off x="5465134" y="5552078"/>
            <a:ext cx="1041991" cy="793767"/>
          </a:xfrm>
          <a:prstGeom prst="ellipse">
            <a:avLst/>
          </a:prstGeom>
          <a:noFill/>
          <a:ln w="57150">
            <a:solidFill>
              <a:srgbClr val="FF2D2D"/>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81242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7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1250"/>
                            </p:stCondLst>
                            <p:childTnLst>
                              <p:par>
                                <p:cTn id="9" presetID="10"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B3BAF92-DF4B-4255-B378-F4750661E7C9}"/>
              </a:ext>
            </a:extLst>
          </p:cNvPr>
          <p:cNvSpPr>
            <a:spLocks noGrp="1"/>
          </p:cNvSpPr>
          <p:nvPr>
            <p:ph type="title"/>
          </p:nvPr>
        </p:nvSpPr>
        <p:spPr>
          <a:xfrm>
            <a:off x="875324" y="260191"/>
            <a:ext cx="10441347" cy="704442"/>
          </a:xfrm>
        </p:spPr>
        <p:txBody>
          <a:bodyPr/>
          <a:lstStyle/>
          <a:p>
            <a:r>
              <a:rPr lang="ja-JP" altLang="ja-JP" sz="3200" kern="100" dirty="0">
                <a:effectLst/>
                <a:latin typeface="游ゴシック" panose="020B0400000000000000" pitchFamily="50" charset="-128"/>
                <a:ea typeface="游ゴシック" panose="020B0400000000000000" pitchFamily="50" charset="-128"/>
                <a:cs typeface="Times New Roman" panose="02020603050405020304" pitchFamily="18" charset="0"/>
              </a:rPr>
              <a:t>溜まりがち・不足しがちな</a:t>
            </a:r>
            <a:r>
              <a:rPr lang="ja-JP" altLang="en-US" sz="3200" kern="100" dirty="0">
                <a:effectLst/>
                <a:latin typeface="游ゴシック" panose="020B0400000000000000" pitchFamily="50" charset="-128"/>
                <a:ea typeface="游ゴシック" panose="020B0400000000000000" pitchFamily="50" charset="-128"/>
                <a:cs typeface="Times New Roman" panose="02020603050405020304" pitchFamily="18" charset="0"/>
              </a:rPr>
              <a:t>日用品</a:t>
            </a:r>
            <a:r>
              <a:rPr lang="ja-JP" altLang="ja-JP" sz="3200" kern="100" dirty="0">
                <a:effectLst/>
                <a:latin typeface="游ゴシック" panose="020B0400000000000000" pitchFamily="50" charset="-128"/>
                <a:ea typeface="游ゴシック" panose="020B0400000000000000" pitchFamily="50" charset="-128"/>
                <a:cs typeface="Times New Roman" panose="02020603050405020304" pitchFamily="18" charset="0"/>
              </a:rPr>
              <a:t>を一括管理</a:t>
            </a:r>
            <a:endParaRPr kumimoji="1" lang="ja-JP" altLang="en-US" dirty="0">
              <a:latin typeface="游ゴシック" panose="020B0400000000000000" pitchFamily="50" charset="-128"/>
              <a:ea typeface="游ゴシック" panose="020B0400000000000000" pitchFamily="50" charset="-128"/>
            </a:endParaRPr>
          </a:p>
        </p:txBody>
      </p:sp>
      <p:pic>
        <p:nvPicPr>
          <p:cNvPr id="5" name="図プレースホルダー 4" descr="グラフィカル ユーザー インターフェイス&#10;&#10;自動的に生成された説明">
            <a:extLst>
              <a:ext uri="{FF2B5EF4-FFF2-40B4-BE49-F238E27FC236}">
                <a16:creationId xmlns:a16="http://schemas.microsoft.com/office/drawing/2014/main" id="{05DB1AFA-D5D2-408F-999C-31442D447387}"/>
              </a:ext>
            </a:extLst>
          </p:cNvPr>
          <p:cNvPicPr>
            <a:picLocks noGrp="1" noChangeAspect="1"/>
          </p:cNvPicPr>
          <p:nvPr>
            <p:ph type="pic" sz="quarter" idx="23"/>
          </p:nvPr>
        </p:nvPicPr>
        <p:blipFill>
          <a:blip r:embed="rId4"/>
          <a:srcRect l="973" r="973"/>
          <a:stretch>
            <a:fillRect/>
          </a:stretch>
        </p:blipFill>
        <p:spPr>
          <a:xfrm>
            <a:off x="476692" y="1177284"/>
            <a:ext cx="11238613" cy="5172904"/>
          </a:xfrm>
        </p:spPr>
      </p:pic>
      <p:sp>
        <p:nvSpPr>
          <p:cNvPr id="6" name="楕円 5">
            <a:extLst>
              <a:ext uri="{FF2B5EF4-FFF2-40B4-BE49-F238E27FC236}">
                <a16:creationId xmlns:a16="http://schemas.microsoft.com/office/drawing/2014/main" id="{A7AE3605-19B3-4D5E-8392-739D1C5BE239}"/>
              </a:ext>
            </a:extLst>
          </p:cNvPr>
          <p:cNvSpPr/>
          <p:nvPr/>
        </p:nvSpPr>
        <p:spPr>
          <a:xfrm>
            <a:off x="1935127" y="3891517"/>
            <a:ext cx="2488018" cy="2868050"/>
          </a:xfrm>
          <a:prstGeom prst="ellipse">
            <a:avLst/>
          </a:prstGeom>
          <a:noFill/>
          <a:ln w="57150">
            <a:solidFill>
              <a:srgbClr val="FF2D2D"/>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321717759"/>
      </p:ext>
    </p:extLst>
  </p:cSld>
  <p:clrMapOvr>
    <a:masterClrMapping/>
  </p:clrMapOvr>
  <mc:AlternateContent xmlns:mc="http://schemas.openxmlformats.org/markup-compatibility/2006">
    <mc:Choice xmlns:p14="http://schemas.microsoft.com/office/powerpoint/2010/main" Requires="p14">
      <p:transition spd="med" p14:dur="700">
        <p:fade/>
        <p:sndAc>
          <p:stSnd>
            <p:snd r:embed="rId3" name="クリック.wav"/>
          </p:stSnd>
        </p:sndAc>
      </p:transition>
    </mc:Choice>
    <mc:Fallback>
      <p:transition spd="med">
        <p:fade/>
        <p:sndAc>
          <p:stSnd>
            <p:snd r:embed="rId3" name="クリック.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7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1250"/>
                            </p:stCondLst>
                            <p:childTnLst>
                              <p:par>
                                <p:cTn id="9" presetID="10"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56FBC2-28D7-42D1-9DC6-3CCFEA51C39E}"/>
              </a:ext>
            </a:extLst>
          </p:cNvPr>
          <p:cNvSpPr>
            <a:spLocks noGrp="1"/>
          </p:cNvSpPr>
          <p:nvPr>
            <p:ph type="title"/>
          </p:nvPr>
        </p:nvSpPr>
        <p:spPr/>
        <p:txBody>
          <a:bodyPr/>
          <a:lstStyle/>
          <a:p>
            <a:r>
              <a:rPr kumimoji="1" lang="en-US" altLang="ja-JP" sz="3600" b="1" dirty="0" err="1"/>
              <a:t>Subskeeper</a:t>
            </a:r>
            <a:r>
              <a:rPr kumimoji="1" lang="ja-JP" altLang="en-US" sz="3600" b="1" dirty="0"/>
              <a:t>でできること</a:t>
            </a:r>
          </a:p>
        </p:txBody>
      </p:sp>
      <p:sp>
        <p:nvSpPr>
          <p:cNvPr id="3" name="テキスト プレースホルダー 2">
            <a:extLst>
              <a:ext uri="{FF2B5EF4-FFF2-40B4-BE49-F238E27FC236}">
                <a16:creationId xmlns:a16="http://schemas.microsoft.com/office/drawing/2014/main" id="{622B5EF6-0A10-4AA8-A1E5-BFCCB765625A}"/>
              </a:ext>
            </a:extLst>
          </p:cNvPr>
          <p:cNvSpPr>
            <a:spLocks noGrp="1"/>
          </p:cNvSpPr>
          <p:nvPr>
            <p:ph type="body" sz="quarter" idx="15"/>
          </p:nvPr>
        </p:nvSpPr>
        <p:spPr/>
        <p:txBody>
          <a:bodyPr/>
          <a:lstStyle/>
          <a:p>
            <a:r>
              <a:rPr kumimoji="1" lang="ja-JP" altLang="en-US" sz="2800" b="1" dirty="0"/>
              <a:t>登録</a:t>
            </a:r>
          </a:p>
        </p:txBody>
      </p:sp>
      <p:sp>
        <p:nvSpPr>
          <p:cNvPr id="4" name="テキスト プレースホルダー 3">
            <a:extLst>
              <a:ext uri="{FF2B5EF4-FFF2-40B4-BE49-F238E27FC236}">
                <a16:creationId xmlns:a16="http://schemas.microsoft.com/office/drawing/2014/main" id="{ACAD8DA3-72C3-4F32-A6D5-7A3E06B22175}"/>
              </a:ext>
            </a:extLst>
          </p:cNvPr>
          <p:cNvSpPr>
            <a:spLocks noGrp="1"/>
          </p:cNvSpPr>
          <p:nvPr>
            <p:ph type="body" sz="quarter" idx="20"/>
          </p:nvPr>
        </p:nvSpPr>
        <p:spPr/>
        <p:txBody>
          <a:bodyPr/>
          <a:lstStyle/>
          <a:p>
            <a:r>
              <a:rPr kumimoji="1" lang="ja-JP" altLang="en-US" sz="1800" dirty="0"/>
              <a:t>簡単な登録操作で</a:t>
            </a:r>
            <a:endParaRPr kumimoji="1" lang="en-US" altLang="ja-JP" sz="1800" dirty="0"/>
          </a:p>
          <a:p>
            <a:r>
              <a:rPr kumimoji="1" lang="ja-JP" altLang="en-US" sz="1800" dirty="0"/>
              <a:t>定期購入品を追加</a:t>
            </a:r>
          </a:p>
        </p:txBody>
      </p:sp>
      <p:sp>
        <p:nvSpPr>
          <p:cNvPr id="5" name="テキスト プレースホルダー 4">
            <a:extLst>
              <a:ext uri="{FF2B5EF4-FFF2-40B4-BE49-F238E27FC236}">
                <a16:creationId xmlns:a16="http://schemas.microsoft.com/office/drawing/2014/main" id="{DA6F6DE0-CD35-45D5-BEC9-733153C41DDD}"/>
              </a:ext>
            </a:extLst>
          </p:cNvPr>
          <p:cNvSpPr>
            <a:spLocks noGrp="1"/>
          </p:cNvSpPr>
          <p:nvPr>
            <p:ph type="body" sz="quarter" idx="21"/>
          </p:nvPr>
        </p:nvSpPr>
        <p:spPr>
          <a:xfrm>
            <a:off x="4968298" y="1627860"/>
            <a:ext cx="2251564" cy="498496"/>
          </a:xfrm>
        </p:spPr>
        <p:txBody>
          <a:bodyPr/>
          <a:lstStyle/>
          <a:p>
            <a:r>
              <a:rPr kumimoji="1" lang="ja-JP" altLang="en-US" sz="2800" b="1" dirty="0"/>
              <a:t>通知</a:t>
            </a:r>
          </a:p>
        </p:txBody>
      </p:sp>
      <p:sp>
        <p:nvSpPr>
          <p:cNvPr id="6" name="テキスト プレースホルダー 5">
            <a:extLst>
              <a:ext uri="{FF2B5EF4-FFF2-40B4-BE49-F238E27FC236}">
                <a16:creationId xmlns:a16="http://schemas.microsoft.com/office/drawing/2014/main" id="{36902671-2002-4BD1-B884-D267961971E4}"/>
              </a:ext>
            </a:extLst>
          </p:cNvPr>
          <p:cNvSpPr>
            <a:spLocks noGrp="1"/>
          </p:cNvSpPr>
          <p:nvPr>
            <p:ph type="body" sz="quarter" idx="22"/>
          </p:nvPr>
        </p:nvSpPr>
        <p:spPr>
          <a:xfrm>
            <a:off x="4524112" y="2192684"/>
            <a:ext cx="3143771" cy="1183863"/>
          </a:xfrm>
        </p:spPr>
        <p:txBody>
          <a:bodyPr/>
          <a:lstStyle/>
          <a:p>
            <a:r>
              <a:rPr kumimoji="1" lang="ja-JP" altLang="en-US" sz="1800" dirty="0"/>
              <a:t>残量が少なくなったら</a:t>
            </a:r>
            <a:endParaRPr lang="en-US" altLang="ja-JP" sz="1800" dirty="0"/>
          </a:p>
          <a:p>
            <a:r>
              <a:rPr kumimoji="1" lang="ja-JP" altLang="en-US" sz="1800" dirty="0"/>
              <a:t>赤く色が変わって表示されます</a:t>
            </a:r>
            <a:endParaRPr kumimoji="1" lang="en-US" altLang="ja-JP" sz="1800" dirty="0"/>
          </a:p>
          <a:p>
            <a:endParaRPr kumimoji="1" lang="ja-JP" altLang="en-US" dirty="0"/>
          </a:p>
        </p:txBody>
      </p:sp>
      <p:sp>
        <p:nvSpPr>
          <p:cNvPr id="7" name="テキスト プレースホルダー 6">
            <a:extLst>
              <a:ext uri="{FF2B5EF4-FFF2-40B4-BE49-F238E27FC236}">
                <a16:creationId xmlns:a16="http://schemas.microsoft.com/office/drawing/2014/main" id="{D7BFAED6-1EC2-4A8A-8336-403E022B97ED}"/>
              </a:ext>
            </a:extLst>
          </p:cNvPr>
          <p:cNvSpPr>
            <a:spLocks noGrp="1"/>
          </p:cNvSpPr>
          <p:nvPr>
            <p:ph type="body" sz="quarter" idx="23"/>
          </p:nvPr>
        </p:nvSpPr>
        <p:spPr/>
        <p:txBody>
          <a:bodyPr/>
          <a:lstStyle/>
          <a:p>
            <a:r>
              <a:rPr kumimoji="1" lang="ja-JP" altLang="en-US" sz="2800" b="1" dirty="0"/>
              <a:t>補充</a:t>
            </a:r>
          </a:p>
        </p:txBody>
      </p:sp>
      <p:sp>
        <p:nvSpPr>
          <p:cNvPr id="8" name="テキスト プレースホルダー 7">
            <a:extLst>
              <a:ext uri="{FF2B5EF4-FFF2-40B4-BE49-F238E27FC236}">
                <a16:creationId xmlns:a16="http://schemas.microsoft.com/office/drawing/2014/main" id="{C9BB38DC-40EB-4EBD-AE41-9CB763134789}"/>
              </a:ext>
            </a:extLst>
          </p:cNvPr>
          <p:cNvSpPr>
            <a:spLocks noGrp="1"/>
          </p:cNvSpPr>
          <p:nvPr>
            <p:ph type="body" sz="quarter" idx="24"/>
          </p:nvPr>
        </p:nvSpPr>
        <p:spPr>
          <a:xfrm>
            <a:off x="8924481" y="2181949"/>
            <a:ext cx="3349282" cy="1014715"/>
          </a:xfrm>
        </p:spPr>
        <p:txBody>
          <a:bodyPr/>
          <a:lstStyle/>
          <a:p>
            <a:r>
              <a:rPr kumimoji="1" lang="ja-JP" altLang="en-US" sz="1800" dirty="0"/>
              <a:t>ちょうどいいタイミングで届くから</a:t>
            </a:r>
            <a:endParaRPr kumimoji="1" lang="en-US" altLang="ja-JP" sz="1800" dirty="0"/>
          </a:p>
          <a:p>
            <a:r>
              <a:rPr kumimoji="1" lang="ja-JP" altLang="en-US" sz="1800" dirty="0"/>
              <a:t>過不足</a:t>
            </a:r>
            <a:r>
              <a:rPr kumimoji="1" lang="ja-JP" altLang="en-US" sz="1800"/>
              <a:t>なく管理！</a:t>
            </a:r>
            <a:endParaRPr kumimoji="1" lang="ja-JP" altLang="en-US" sz="1800" dirty="0"/>
          </a:p>
        </p:txBody>
      </p:sp>
      <p:sp>
        <p:nvSpPr>
          <p:cNvPr id="9" name="テキスト プレースホルダー 8">
            <a:extLst>
              <a:ext uri="{FF2B5EF4-FFF2-40B4-BE49-F238E27FC236}">
                <a16:creationId xmlns:a16="http://schemas.microsoft.com/office/drawing/2014/main" id="{DEE1EBC7-3396-4875-A89D-548456B4349F}"/>
              </a:ext>
            </a:extLst>
          </p:cNvPr>
          <p:cNvSpPr>
            <a:spLocks noGrp="1"/>
          </p:cNvSpPr>
          <p:nvPr>
            <p:ph type="body" sz="quarter" idx="25"/>
          </p:nvPr>
        </p:nvSpPr>
        <p:spPr/>
        <p:txBody>
          <a:bodyPr/>
          <a:lstStyle/>
          <a:p>
            <a:r>
              <a:rPr kumimoji="1" lang="ja-JP" altLang="en-US" sz="2800" b="1" dirty="0"/>
              <a:t>使用</a:t>
            </a:r>
          </a:p>
        </p:txBody>
      </p:sp>
      <p:sp>
        <p:nvSpPr>
          <p:cNvPr id="10" name="テキスト プレースホルダー 9">
            <a:extLst>
              <a:ext uri="{FF2B5EF4-FFF2-40B4-BE49-F238E27FC236}">
                <a16:creationId xmlns:a16="http://schemas.microsoft.com/office/drawing/2014/main" id="{10300BB9-72AA-44F1-AA35-69CB0FCCFE26}"/>
              </a:ext>
            </a:extLst>
          </p:cNvPr>
          <p:cNvSpPr>
            <a:spLocks noGrp="1"/>
          </p:cNvSpPr>
          <p:nvPr>
            <p:ph type="body" sz="quarter" idx="26"/>
          </p:nvPr>
        </p:nvSpPr>
        <p:spPr>
          <a:xfrm>
            <a:off x="2655252" y="4917263"/>
            <a:ext cx="2374530" cy="795563"/>
          </a:xfrm>
        </p:spPr>
        <p:txBody>
          <a:bodyPr/>
          <a:lstStyle/>
          <a:p>
            <a:r>
              <a:rPr kumimoji="1" lang="ja-JP" altLang="en-US" sz="1800" dirty="0"/>
              <a:t>毎日少しずつメーターが</a:t>
            </a:r>
            <a:endParaRPr kumimoji="1" lang="en-US" altLang="ja-JP" sz="1800" dirty="0"/>
          </a:p>
          <a:p>
            <a:r>
              <a:rPr lang="ja-JP" altLang="en-US" sz="1800" dirty="0"/>
              <a:t>減っていきます</a:t>
            </a:r>
            <a:endParaRPr kumimoji="1" lang="ja-JP" altLang="en-US" sz="1800" dirty="0"/>
          </a:p>
        </p:txBody>
      </p:sp>
      <p:sp>
        <p:nvSpPr>
          <p:cNvPr id="11" name="テキスト プレースホルダー 10">
            <a:extLst>
              <a:ext uri="{FF2B5EF4-FFF2-40B4-BE49-F238E27FC236}">
                <a16:creationId xmlns:a16="http://schemas.microsoft.com/office/drawing/2014/main" id="{187B2C05-65D9-4DEE-A590-5AC816536544}"/>
              </a:ext>
            </a:extLst>
          </p:cNvPr>
          <p:cNvSpPr>
            <a:spLocks noGrp="1"/>
          </p:cNvSpPr>
          <p:nvPr>
            <p:ph type="body" sz="quarter" idx="27"/>
          </p:nvPr>
        </p:nvSpPr>
        <p:spPr/>
        <p:txBody>
          <a:bodyPr/>
          <a:lstStyle/>
          <a:p>
            <a:r>
              <a:rPr kumimoji="1" lang="ja-JP" altLang="en-US" sz="2800" b="1" dirty="0"/>
              <a:t>購入</a:t>
            </a:r>
          </a:p>
        </p:txBody>
      </p:sp>
      <p:sp>
        <p:nvSpPr>
          <p:cNvPr id="12" name="テキスト プレースホルダー 11">
            <a:extLst>
              <a:ext uri="{FF2B5EF4-FFF2-40B4-BE49-F238E27FC236}">
                <a16:creationId xmlns:a16="http://schemas.microsoft.com/office/drawing/2014/main" id="{E562485F-AE2B-49DD-ADEE-74B4E2BD416F}"/>
              </a:ext>
            </a:extLst>
          </p:cNvPr>
          <p:cNvSpPr>
            <a:spLocks noGrp="1"/>
          </p:cNvSpPr>
          <p:nvPr>
            <p:ph type="body" sz="quarter" idx="28"/>
          </p:nvPr>
        </p:nvSpPr>
        <p:spPr/>
        <p:txBody>
          <a:bodyPr/>
          <a:lstStyle/>
          <a:p>
            <a:r>
              <a:rPr kumimoji="1" lang="ja-JP" altLang="en-US" sz="1800" dirty="0"/>
              <a:t>登録した</a:t>
            </a:r>
            <a:r>
              <a:rPr kumimoji="1" lang="en-US" altLang="ja-JP" sz="1800" dirty="0"/>
              <a:t>URL</a:t>
            </a:r>
            <a:r>
              <a:rPr kumimoji="1" lang="ja-JP" altLang="en-US" sz="1800" dirty="0"/>
              <a:t>から</a:t>
            </a:r>
            <a:endParaRPr kumimoji="1" lang="en-US" altLang="ja-JP" sz="1800" dirty="0"/>
          </a:p>
          <a:p>
            <a:r>
              <a:rPr lang="ja-JP" altLang="en-US" sz="1800" dirty="0"/>
              <a:t>商品を購入</a:t>
            </a:r>
            <a:endParaRPr kumimoji="1" lang="ja-JP" altLang="en-US" sz="1800" dirty="0"/>
          </a:p>
        </p:txBody>
      </p:sp>
    </p:spTree>
    <p:extLst>
      <p:ext uri="{BB962C8B-B14F-4D97-AF65-F5344CB8AC3E}">
        <p14:creationId xmlns:p14="http://schemas.microsoft.com/office/powerpoint/2010/main" val="1257951009"/>
      </p:ext>
    </p:extLst>
  </p:cSld>
  <p:clrMapOvr>
    <a:masterClrMapping/>
  </p:clrMapOvr>
  <mc:AlternateContent xmlns:mc="http://schemas.openxmlformats.org/markup-compatibility/2006">
    <mc:Choice xmlns:p14="http://schemas.microsoft.com/office/powerpoint/2010/main" Requires="p14">
      <p:transition spd="slow" p14:dur="2000">
        <p:sndAc>
          <p:stSnd>
            <p:snd r:embed="rId2" name="クリック.wav"/>
          </p:stSnd>
        </p:sndAc>
      </p:transition>
    </mc:Choice>
    <mc:Fallback>
      <p:transition spd="slow">
        <p:sndAc>
          <p:stSnd>
            <p:snd r:embed="rId2" name="クリック.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50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par>
                          <p:cTn id="12" fill="hold">
                            <p:stCondLst>
                              <p:cond delay="1500"/>
                            </p:stCondLst>
                            <p:childTnLst>
                              <p:par>
                                <p:cTn id="13" presetID="10" presetClass="entr" presetSubtype="0" fill="hold" grpId="0" nodeType="afterEffect">
                                  <p:stCondLst>
                                    <p:cond delay="500"/>
                                  </p:stCondLst>
                                  <p:childTnLst>
                                    <p:set>
                                      <p:cBhvr>
                                        <p:cTn id="14" dur="1" fill="hold">
                                          <p:stCondLst>
                                            <p:cond delay="0"/>
                                          </p:stCondLst>
                                        </p:cTn>
                                        <p:tgtEl>
                                          <p:spTgt spid="4">
                                            <p:txEl>
                                              <p:pRg st="1" end="1"/>
                                            </p:txEl>
                                          </p:spTgt>
                                        </p:tgtEl>
                                        <p:attrNameLst>
                                          <p:attrName>style.visibility</p:attrName>
                                        </p:attrNameLst>
                                      </p:cBhvr>
                                      <p:to>
                                        <p:strVal val="visible"/>
                                      </p:to>
                                    </p:set>
                                    <p:animEffect transition="in" filter="fade">
                                      <p:cBhvr>
                                        <p:cTn id="15" dur="500"/>
                                        <p:tgtEl>
                                          <p:spTgt spid="4">
                                            <p:txEl>
                                              <p:pRg st="1" end="1"/>
                                            </p:txEl>
                                          </p:spTgt>
                                        </p:tgtEl>
                                      </p:cBhvr>
                                    </p:animEffect>
                                  </p:childTnLst>
                                </p:cTn>
                              </p:par>
                            </p:childTnLst>
                          </p:cTn>
                        </p:par>
                        <p:par>
                          <p:cTn id="16" fill="hold">
                            <p:stCondLst>
                              <p:cond delay="2500"/>
                            </p:stCondLst>
                            <p:childTnLst>
                              <p:par>
                                <p:cTn id="17" presetID="10" presetClass="entr" presetSubtype="0" fill="hold" grpId="0" nodeType="afterEffect">
                                  <p:stCondLst>
                                    <p:cond delay="750"/>
                                  </p:stCondLst>
                                  <p:childTnLst>
                                    <p:set>
                                      <p:cBhvr>
                                        <p:cTn id="18" dur="1" fill="hold">
                                          <p:stCondLst>
                                            <p:cond delay="0"/>
                                          </p:stCondLst>
                                        </p:cTn>
                                        <p:tgtEl>
                                          <p:spTgt spid="9">
                                            <p:txEl>
                                              <p:pRg st="0" end="0"/>
                                            </p:txEl>
                                          </p:spTgt>
                                        </p:tgtEl>
                                        <p:attrNameLst>
                                          <p:attrName>style.visibility</p:attrName>
                                        </p:attrNameLst>
                                      </p:cBhvr>
                                      <p:to>
                                        <p:strVal val="visible"/>
                                      </p:to>
                                    </p:set>
                                    <p:animEffect transition="in" filter="fade">
                                      <p:cBhvr>
                                        <p:cTn id="19" dur="500"/>
                                        <p:tgtEl>
                                          <p:spTgt spid="9">
                                            <p:txEl>
                                              <p:pRg st="0" end="0"/>
                                            </p:txEl>
                                          </p:spTgt>
                                        </p:tgtEl>
                                      </p:cBhvr>
                                    </p:animEffect>
                                  </p:childTnLst>
                                </p:cTn>
                              </p:par>
                            </p:childTnLst>
                          </p:cTn>
                        </p:par>
                        <p:par>
                          <p:cTn id="20" fill="hold">
                            <p:stCondLst>
                              <p:cond delay="3750"/>
                            </p:stCondLst>
                            <p:childTnLst>
                              <p:par>
                                <p:cTn id="21" presetID="10" presetClass="entr" presetSubtype="0" fill="hold" grpId="0" nodeType="afterEffect">
                                  <p:stCondLst>
                                    <p:cond delay="500"/>
                                  </p:stCondLst>
                                  <p:childTnLst>
                                    <p:set>
                                      <p:cBhvr>
                                        <p:cTn id="22" dur="1" fill="hold">
                                          <p:stCondLst>
                                            <p:cond delay="0"/>
                                          </p:stCondLst>
                                        </p:cTn>
                                        <p:tgtEl>
                                          <p:spTgt spid="10">
                                            <p:txEl>
                                              <p:pRg st="0" end="0"/>
                                            </p:txEl>
                                          </p:spTgt>
                                        </p:tgtEl>
                                        <p:attrNameLst>
                                          <p:attrName>style.visibility</p:attrName>
                                        </p:attrNameLst>
                                      </p:cBhvr>
                                      <p:to>
                                        <p:strVal val="visible"/>
                                      </p:to>
                                    </p:set>
                                    <p:animEffect transition="in" filter="fade">
                                      <p:cBhvr>
                                        <p:cTn id="23" dur="500"/>
                                        <p:tgtEl>
                                          <p:spTgt spid="10">
                                            <p:txEl>
                                              <p:pRg st="0" end="0"/>
                                            </p:txEl>
                                          </p:spTgt>
                                        </p:tgtEl>
                                      </p:cBhvr>
                                    </p:animEffect>
                                  </p:childTnLst>
                                </p:cTn>
                              </p:par>
                            </p:childTnLst>
                          </p:cTn>
                        </p:par>
                        <p:par>
                          <p:cTn id="24" fill="hold">
                            <p:stCondLst>
                              <p:cond delay="4750"/>
                            </p:stCondLst>
                            <p:childTnLst>
                              <p:par>
                                <p:cTn id="25" presetID="10" presetClass="entr" presetSubtype="0" fill="hold" grpId="0" nodeType="afterEffect">
                                  <p:stCondLst>
                                    <p:cond delay="500"/>
                                  </p:stCondLst>
                                  <p:childTnLst>
                                    <p:set>
                                      <p:cBhvr>
                                        <p:cTn id="26" dur="1" fill="hold">
                                          <p:stCondLst>
                                            <p:cond delay="0"/>
                                          </p:stCondLst>
                                        </p:cTn>
                                        <p:tgtEl>
                                          <p:spTgt spid="10">
                                            <p:txEl>
                                              <p:pRg st="1" end="1"/>
                                            </p:txEl>
                                          </p:spTgt>
                                        </p:tgtEl>
                                        <p:attrNameLst>
                                          <p:attrName>style.visibility</p:attrName>
                                        </p:attrNameLst>
                                      </p:cBhvr>
                                      <p:to>
                                        <p:strVal val="visible"/>
                                      </p:to>
                                    </p:set>
                                    <p:animEffect transition="in" filter="fade">
                                      <p:cBhvr>
                                        <p:cTn id="27" dur="500"/>
                                        <p:tgtEl>
                                          <p:spTgt spid="10">
                                            <p:txEl>
                                              <p:pRg st="1" end="1"/>
                                            </p:txEl>
                                          </p:spTgt>
                                        </p:tgtEl>
                                      </p:cBhvr>
                                    </p:animEffect>
                                  </p:childTnLst>
                                </p:cTn>
                              </p:par>
                            </p:childTnLst>
                          </p:cTn>
                        </p:par>
                        <p:par>
                          <p:cTn id="28" fill="hold">
                            <p:stCondLst>
                              <p:cond delay="5750"/>
                            </p:stCondLst>
                            <p:childTnLst>
                              <p:par>
                                <p:cTn id="29" presetID="10" presetClass="entr" presetSubtype="0" fill="hold" grpId="0" nodeType="afterEffect">
                                  <p:stCondLst>
                                    <p:cond delay="750"/>
                                  </p:stCondLst>
                                  <p:childTnLst>
                                    <p:set>
                                      <p:cBhvr>
                                        <p:cTn id="30" dur="1" fill="hold">
                                          <p:stCondLst>
                                            <p:cond delay="0"/>
                                          </p:stCondLst>
                                        </p:cTn>
                                        <p:tgtEl>
                                          <p:spTgt spid="5">
                                            <p:txEl>
                                              <p:pRg st="0" end="0"/>
                                            </p:txEl>
                                          </p:spTgt>
                                        </p:tgtEl>
                                        <p:attrNameLst>
                                          <p:attrName>style.visibility</p:attrName>
                                        </p:attrNameLst>
                                      </p:cBhvr>
                                      <p:to>
                                        <p:strVal val="visible"/>
                                      </p:to>
                                    </p:set>
                                    <p:animEffect transition="in" filter="fade">
                                      <p:cBhvr>
                                        <p:cTn id="31" dur="500"/>
                                        <p:tgtEl>
                                          <p:spTgt spid="5">
                                            <p:txEl>
                                              <p:pRg st="0" end="0"/>
                                            </p:txEl>
                                          </p:spTgt>
                                        </p:tgtEl>
                                      </p:cBhvr>
                                    </p:animEffect>
                                  </p:childTnLst>
                                </p:cTn>
                              </p:par>
                            </p:childTnLst>
                          </p:cTn>
                        </p:par>
                        <p:par>
                          <p:cTn id="32" fill="hold">
                            <p:stCondLst>
                              <p:cond delay="7000"/>
                            </p:stCondLst>
                            <p:childTnLst>
                              <p:par>
                                <p:cTn id="33" presetID="10" presetClass="entr" presetSubtype="0" fill="hold" grpId="0" nodeType="afterEffect">
                                  <p:stCondLst>
                                    <p:cond delay="500"/>
                                  </p:stCondLst>
                                  <p:childTnLst>
                                    <p:set>
                                      <p:cBhvr>
                                        <p:cTn id="34" dur="1" fill="hold">
                                          <p:stCondLst>
                                            <p:cond delay="0"/>
                                          </p:stCondLst>
                                        </p:cTn>
                                        <p:tgtEl>
                                          <p:spTgt spid="6">
                                            <p:txEl>
                                              <p:pRg st="0" end="0"/>
                                            </p:txEl>
                                          </p:spTgt>
                                        </p:tgtEl>
                                        <p:attrNameLst>
                                          <p:attrName>style.visibility</p:attrName>
                                        </p:attrNameLst>
                                      </p:cBhvr>
                                      <p:to>
                                        <p:strVal val="visible"/>
                                      </p:to>
                                    </p:set>
                                    <p:animEffect transition="in" filter="fade">
                                      <p:cBhvr>
                                        <p:cTn id="35" dur="500"/>
                                        <p:tgtEl>
                                          <p:spTgt spid="6">
                                            <p:txEl>
                                              <p:pRg st="0" end="0"/>
                                            </p:txEl>
                                          </p:spTgt>
                                        </p:tgtEl>
                                      </p:cBhvr>
                                    </p:animEffect>
                                  </p:childTnLst>
                                </p:cTn>
                              </p:par>
                            </p:childTnLst>
                          </p:cTn>
                        </p:par>
                        <p:par>
                          <p:cTn id="36" fill="hold">
                            <p:stCondLst>
                              <p:cond delay="8000"/>
                            </p:stCondLst>
                            <p:childTnLst>
                              <p:par>
                                <p:cTn id="37" presetID="10" presetClass="entr" presetSubtype="0" fill="hold" grpId="0" nodeType="afterEffect">
                                  <p:stCondLst>
                                    <p:cond delay="500"/>
                                  </p:stCondLst>
                                  <p:childTnLst>
                                    <p:set>
                                      <p:cBhvr>
                                        <p:cTn id="38" dur="1" fill="hold">
                                          <p:stCondLst>
                                            <p:cond delay="0"/>
                                          </p:stCondLst>
                                        </p:cTn>
                                        <p:tgtEl>
                                          <p:spTgt spid="6">
                                            <p:txEl>
                                              <p:pRg st="1" end="1"/>
                                            </p:txEl>
                                          </p:spTgt>
                                        </p:tgtEl>
                                        <p:attrNameLst>
                                          <p:attrName>style.visibility</p:attrName>
                                        </p:attrNameLst>
                                      </p:cBhvr>
                                      <p:to>
                                        <p:strVal val="visible"/>
                                      </p:to>
                                    </p:set>
                                    <p:animEffect transition="in" filter="fade">
                                      <p:cBhvr>
                                        <p:cTn id="39" dur="500"/>
                                        <p:tgtEl>
                                          <p:spTgt spid="6">
                                            <p:txEl>
                                              <p:pRg st="1" end="1"/>
                                            </p:txEl>
                                          </p:spTgt>
                                        </p:tgtEl>
                                      </p:cBhvr>
                                    </p:animEffect>
                                  </p:childTnLst>
                                </p:cTn>
                              </p:par>
                            </p:childTnLst>
                          </p:cTn>
                        </p:par>
                        <p:par>
                          <p:cTn id="40" fill="hold">
                            <p:stCondLst>
                              <p:cond delay="9000"/>
                            </p:stCondLst>
                            <p:childTnLst>
                              <p:par>
                                <p:cTn id="41" presetID="10" presetClass="entr" presetSubtype="0" fill="hold" grpId="0" nodeType="afterEffect">
                                  <p:stCondLst>
                                    <p:cond delay="750"/>
                                  </p:stCondLst>
                                  <p:childTnLst>
                                    <p:set>
                                      <p:cBhvr>
                                        <p:cTn id="42" dur="1" fill="hold">
                                          <p:stCondLst>
                                            <p:cond delay="0"/>
                                          </p:stCondLst>
                                        </p:cTn>
                                        <p:tgtEl>
                                          <p:spTgt spid="11">
                                            <p:txEl>
                                              <p:pRg st="0" end="0"/>
                                            </p:txEl>
                                          </p:spTgt>
                                        </p:tgtEl>
                                        <p:attrNameLst>
                                          <p:attrName>style.visibility</p:attrName>
                                        </p:attrNameLst>
                                      </p:cBhvr>
                                      <p:to>
                                        <p:strVal val="visible"/>
                                      </p:to>
                                    </p:set>
                                    <p:animEffect transition="in" filter="fade">
                                      <p:cBhvr>
                                        <p:cTn id="43" dur="500"/>
                                        <p:tgtEl>
                                          <p:spTgt spid="11">
                                            <p:txEl>
                                              <p:pRg st="0" end="0"/>
                                            </p:txEl>
                                          </p:spTgt>
                                        </p:tgtEl>
                                      </p:cBhvr>
                                    </p:animEffect>
                                  </p:childTnLst>
                                </p:cTn>
                              </p:par>
                            </p:childTnLst>
                          </p:cTn>
                        </p:par>
                        <p:par>
                          <p:cTn id="44" fill="hold">
                            <p:stCondLst>
                              <p:cond delay="10250"/>
                            </p:stCondLst>
                            <p:childTnLst>
                              <p:par>
                                <p:cTn id="45" presetID="10" presetClass="entr" presetSubtype="0" fill="hold" grpId="0" nodeType="afterEffect">
                                  <p:stCondLst>
                                    <p:cond delay="500"/>
                                  </p:stCondLst>
                                  <p:childTnLst>
                                    <p:set>
                                      <p:cBhvr>
                                        <p:cTn id="46" dur="1" fill="hold">
                                          <p:stCondLst>
                                            <p:cond delay="0"/>
                                          </p:stCondLst>
                                        </p:cTn>
                                        <p:tgtEl>
                                          <p:spTgt spid="12">
                                            <p:txEl>
                                              <p:pRg st="0" end="0"/>
                                            </p:txEl>
                                          </p:spTgt>
                                        </p:tgtEl>
                                        <p:attrNameLst>
                                          <p:attrName>style.visibility</p:attrName>
                                        </p:attrNameLst>
                                      </p:cBhvr>
                                      <p:to>
                                        <p:strVal val="visible"/>
                                      </p:to>
                                    </p:set>
                                    <p:animEffect transition="in" filter="fade">
                                      <p:cBhvr>
                                        <p:cTn id="47" dur="500"/>
                                        <p:tgtEl>
                                          <p:spTgt spid="12">
                                            <p:txEl>
                                              <p:pRg st="0" end="0"/>
                                            </p:txEl>
                                          </p:spTgt>
                                        </p:tgtEl>
                                      </p:cBhvr>
                                    </p:animEffect>
                                  </p:childTnLst>
                                </p:cTn>
                              </p:par>
                            </p:childTnLst>
                          </p:cTn>
                        </p:par>
                        <p:par>
                          <p:cTn id="48" fill="hold">
                            <p:stCondLst>
                              <p:cond delay="11250"/>
                            </p:stCondLst>
                            <p:childTnLst>
                              <p:par>
                                <p:cTn id="49" presetID="10" presetClass="entr" presetSubtype="0" fill="hold" grpId="0" nodeType="afterEffect">
                                  <p:stCondLst>
                                    <p:cond delay="500"/>
                                  </p:stCondLst>
                                  <p:childTnLst>
                                    <p:set>
                                      <p:cBhvr>
                                        <p:cTn id="50" dur="1" fill="hold">
                                          <p:stCondLst>
                                            <p:cond delay="0"/>
                                          </p:stCondLst>
                                        </p:cTn>
                                        <p:tgtEl>
                                          <p:spTgt spid="12">
                                            <p:txEl>
                                              <p:pRg st="1" end="1"/>
                                            </p:txEl>
                                          </p:spTgt>
                                        </p:tgtEl>
                                        <p:attrNameLst>
                                          <p:attrName>style.visibility</p:attrName>
                                        </p:attrNameLst>
                                      </p:cBhvr>
                                      <p:to>
                                        <p:strVal val="visible"/>
                                      </p:to>
                                    </p:set>
                                    <p:animEffect transition="in" filter="fade">
                                      <p:cBhvr>
                                        <p:cTn id="51" dur="500"/>
                                        <p:tgtEl>
                                          <p:spTgt spid="12">
                                            <p:txEl>
                                              <p:pRg st="1" end="1"/>
                                            </p:txEl>
                                          </p:spTgt>
                                        </p:tgtEl>
                                      </p:cBhvr>
                                    </p:animEffect>
                                  </p:childTnLst>
                                </p:cTn>
                              </p:par>
                            </p:childTnLst>
                          </p:cTn>
                        </p:par>
                        <p:par>
                          <p:cTn id="52" fill="hold">
                            <p:stCondLst>
                              <p:cond delay="12250"/>
                            </p:stCondLst>
                            <p:childTnLst>
                              <p:par>
                                <p:cTn id="53" presetID="10" presetClass="entr" presetSubtype="0" fill="hold" grpId="0" nodeType="afterEffect">
                                  <p:stCondLst>
                                    <p:cond delay="750"/>
                                  </p:stCondLst>
                                  <p:childTnLst>
                                    <p:set>
                                      <p:cBhvr>
                                        <p:cTn id="54" dur="1" fill="hold">
                                          <p:stCondLst>
                                            <p:cond delay="0"/>
                                          </p:stCondLst>
                                        </p:cTn>
                                        <p:tgtEl>
                                          <p:spTgt spid="7">
                                            <p:txEl>
                                              <p:pRg st="0" end="0"/>
                                            </p:txEl>
                                          </p:spTgt>
                                        </p:tgtEl>
                                        <p:attrNameLst>
                                          <p:attrName>style.visibility</p:attrName>
                                        </p:attrNameLst>
                                      </p:cBhvr>
                                      <p:to>
                                        <p:strVal val="visible"/>
                                      </p:to>
                                    </p:set>
                                    <p:animEffect transition="in" filter="fade">
                                      <p:cBhvr>
                                        <p:cTn id="55" dur="500"/>
                                        <p:tgtEl>
                                          <p:spTgt spid="7">
                                            <p:txEl>
                                              <p:pRg st="0" end="0"/>
                                            </p:txEl>
                                          </p:spTgt>
                                        </p:tgtEl>
                                      </p:cBhvr>
                                    </p:animEffect>
                                  </p:childTnLst>
                                </p:cTn>
                              </p:par>
                            </p:childTnLst>
                          </p:cTn>
                        </p:par>
                        <p:par>
                          <p:cTn id="56" fill="hold">
                            <p:stCondLst>
                              <p:cond delay="13500"/>
                            </p:stCondLst>
                            <p:childTnLst>
                              <p:par>
                                <p:cTn id="57" presetID="10" presetClass="entr" presetSubtype="0" fill="hold" grpId="0" nodeType="afterEffect">
                                  <p:stCondLst>
                                    <p:cond delay="500"/>
                                  </p:stCondLst>
                                  <p:childTnLst>
                                    <p:set>
                                      <p:cBhvr>
                                        <p:cTn id="58" dur="1" fill="hold">
                                          <p:stCondLst>
                                            <p:cond delay="0"/>
                                          </p:stCondLst>
                                        </p:cTn>
                                        <p:tgtEl>
                                          <p:spTgt spid="8">
                                            <p:txEl>
                                              <p:pRg st="0" end="0"/>
                                            </p:txEl>
                                          </p:spTgt>
                                        </p:tgtEl>
                                        <p:attrNameLst>
                                          <p:attrName>style.visibility</p:attrName>
                                        </p:attrNameLst>
                                      </p:cBhvr>
                                      <p:to>
                                        <p:strVal val="visible"/>
                                      </p:to>
                                    </p:set>
                                    <p:animEffect transition="in" filter="fade">
                                      <p:cBhvr>
                                        <p:cTn id="59" dur="500"/>
                                        <p:tgtEl>
                                          <p:spTgt spid="8">
                                            <p:txEl>
                                              <p:pRg st="0" end="0"/>
                                            </p:txEl>
                                          </p:spTgt>
                                        </p:tgtEl>
                                      </p:cBhvr>
                                    </p:animEffect>
                                  </p:childTnLst>
                                </p:cTn>
                              </p:par>
                            </p:childTnLst>
                          </p:cTn>
                        </p:par>
                        <p:par>
                          <p:cTn id="60" fill="hold">
                            <p:stCondLst>
                              <p:cond delay="14500"/>
                            </p:stCondLst>
                            <p:childTnLst>
                              <p:par>
                                <p:cTn id="61" presetID="10" presetClass="entr" presetSubtype="0" fill="hold" grpId="0" nodeType="afterEffect">
                                  <p:stCondLst>
                                    <p:cond delay="500"/>
                                  </p:stCondLst>
                                  <p:childTnLst>
                                    <p:set>
                                      <p:cBhvr>
                                        <p:cTn id="62" dur="1" fill="hold">
                                          <p:stCondLst>
                                            <p:cond delay="0"/>
                                          </p:stCondLst>
                                        </p:cTn>
                                        <p:tgtEl>
                                          <p:spTgt spid="8">
                                            <p:txEl>
                                              <p:pRg st="1" end="1"/>
                                            </p:txEl>
                                          </p:spTgt>
                                        </p:tgtEl>
                                        <p:attrNameLst>
                                          <p:attrName>style.visibility</p:attrName>
                                        </p:attrNameLst>
                                      </p:cBhvr>
                                      <p:to>
                                        <p:strVal val="visible"/>
                                      </p:to>
                                    </p:set>
                                    <p:animEffect transition="in" filter="fade">
                                      <p:cBhvr>
                                        <p:cTn id="63"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p:bldP spid="7" grpId="0" build="p"/>
      <p:bldP spid="8" grpId="0" build="p"/>
      <p:bldP spid="9" grpId="0" build="p"/>
      <p:bldP spid="10" grpId="0" build="p"/>
      <p:bldP spid="11" grpId="0" build="p"/>
      <p:bldP spid="12" grpId="0" build="p"/>
    </p:bldLst>
  </p:timing>
</p:sld>
</file>

<file path=ppt/theme/theme1.xml><?xml version="1.0" encoding="utf-8"?>
<a:theme xmlns:a="http://schemas.openxmlformats.org/drawingml/2006/main" name="Office テーマ">
  <a:themeElements>
    <a:clrScheme name="Custom 17">
      <a:dk1>
        <a:sysClr val="windowText" lastClr="000000"/>
      </a:dk1>
      <a:lt1>
        <a:sysClr val="window" lastClr="FFFFFF"/>
      </a:lt1>
      <a:dk2>
        <a:srgbClr val="44546A"/>
      </a:dk2>
      <a:lt2>
        <a:srgbClr val="E7E6E6"/>
      </a:lt2>
      <a:accent1>
        <a:srgbClr val="BED6DA"/>
      </a:accent1>
      <a:accent2>
        <a:srgbClr val="3E7090"/>
      </a:accent2>
      <a:accent3>
        <a:srgbClr val="93A5A8"/>
      </a:accent3>
      <a:accent4>
        <a:srgbClr val="627272"/>
      </a:accent4>
      <a:accent5>
        <a:srgbClr val="BDA07D"/>
      </a:accent5>
      <a:accent6>
        <a:srgbClr val="D8CAB7"/>
      </a:accent6>
      <a:hlink>
        <a:srgbClr val="0563C1"/>
      </a:hlink>
      <a:folHlink>
        <a:srgbClr val="954F72"/>
      </a:folHlink>
    </a:clrScheme>
    <a:fontScheme name="Custom 24">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3397204_TF33468121_Win32" id="{4F2D7007-9BFD-4238-B463-554678A8D263}" vid="{44815A59-5060-4FDA-AF57-76FCE4847132}"/>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D0C81F5-4E08-4068-8DC9-6D21305E57B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2119E3DC-63DC-4703-A1A6-A21819296CF6}">
  <ds:schemaRefs>
    <ds:schemaRef ds:uri="http://schemas.microsoft.com/sharepoint/v3/contenttype/forms"/>
  </ds:schemaRefs>
</ds:datastoreItem>
</file>

<file path=customXml/itemProps3.xml><?xml version="1.0" encoding="utf-8"?>
<ds:datastoreItem xmlns:ds="http://schemas.openxmlformats.org/officeDocument/2006/customXml" ds:itemID="{3E84E3F0-7763-473A-A672-F70F538DAC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海岸のプレゼンテーション</Template>
  <TotalTime>1127</TotalTime>
  <Words>431</Words>
  <Application>Microsoft Office PowerPoint</Application>
  <PresentationFormat>ワイド画面</PresentationFormat>
  <Paragraphs>78</Paragraphs>
  <Slides>13</Slides>
  <Notes>9</Notes>
  <HiddenSlides>1</HiddenSlides>
  <MMClips>3</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13</vt:i4>
      </vt:variant>
    </vt:vector>
  </HeadingPairs>
  <TitlesOfParts>
    <vt:vector size="20" baseType="lpstr">
      <vt:lpstr>Meiryo UI</vt:lpstr>
      <vt:lpstr>游ゴシック</vt:lpstr>
      <vt:lpstr>游ゴシック Light</vt:lpstr>
      <vt:lpstr>游明朝</vt:lpstr>
      <vt:lpstr>Arial</vt:lpstr>
      <vt:lpstr>Segoe UI Light</vt:lpstr>
      <vt:lpstr>Office テーマ</vt:lpstr>
      <vt:lpstr>PowerPoint プレゼンテーション</vt:lpstr>
      <vt:lpstr>お困りではありませんか？</vt:lpstr>
      <vt:lpstr>「買い物弱者」は 社会問題に・・・</vt:lpstr>
      <vt:lpstr>買い物・物の管理に困っている人は大勢いる！？</vt:lpstr>
      <vt:lpstr>物価が高い今日この頃 お得に・簡単に 買い物をしたい！</vt:lpstr>
      <vt:lpstr>そんなあなたに！！</vt:lpstr>
      <vt:lpstr>簡単な登録作業だけで、購入が必要な時期が分かる</vt:lpstr>
      <vt:lpstr>溜まりがち・不足しがちな日用品を一括管理</vt:lpstr>
      <vt:lpstr>Subskeeperでできること</vt:lpstr>
      <vt:lpstr>ユーザーの声</vt:lpstr>
      <vt:lpstr>利用者の声が続々！</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畠山千裕</dc:creator>
  <cp:lastModifiedBy>畠山千裕</cp:lastModifiedBy>
  <cp:revision>20</cp:revision>
  <dcterms:created xsi:type="dcterms:W3CDTF">2023-06-26T01:42:31Z</dcterms:created>
  <dcterms:modified xsi:type="dcterms:W3CDTF">2023-06-28T05:11:48Z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